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35" r:id="rId1"/>
    <p:sldMasterId id="2147483847" r:id="rId2"/>
    <p:sldMasterId id="2147483859" r:id="rId3"/>
    <p:sldMasterId id="2147483871" r:id="rId4"/>
    <p:sldMasterId id="2147483883" r:id="rId5"/>
    <p:sldMasterId id="2147483895" r:id="rId6"/>
    <p:sldMasterId id="2147483907" r:id="rId7"/>
  </p:sldMasterIdLst>
  <p:notesMasterIdLst>
    <p:notesMasterId r:id="rId15"/>
  </p:notesMasterIdLst>
  <p:handoutMasterIdLst>
    <p:handoutMasterId r:id="rId16"/>
  </p:handoutMasterIdLst>
  <p:sldIdLst>
    <p:sldId id="289" r:id="rId8"/>
    <p:sldId id="310" r:id="rId9"/>
    <p:sldId id="311" r:id="rId10"/>
    <p:sldId id="312" r:id="rId11"/>
    <p:sldId id="313" r:id="rId12"/>
    <p:sldId id="314" r:id="rId13"/>
    <p:sldId id="274"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5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43" autoAdjust="0"/>
    <p:restoredTop sz="91338"/>
  </p:normalViewPr>
  <p:slideViewPr>
    <p:cSldViewPr snapToGrid="0" snapToObjects="1">
      <p:cViewPr varScale="1">
        <p:scale>
          <a:sx n="108" d="100"/>
          <a:sy n="108" d="100"/>
        </p:scale>
        <p:origin x="560"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354B44E-40A3-0E46-B16A-9BF1250A248B}" type="datetimeFigureOut">
              <a:rPr lang="en-US" smtClean="0"/>
              <a:t>5/29/23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CDF1604-CF25-2840-A4A3-96CDE3604995}" type="slidenum">
              <a:rPr lang="en-US" smtClean="0"/>
              <a:t>‹#›</a:t>
            </a:fld>
            <a:endParaRPr lang="en-US"/>
          </a:p>
        </p:txBody>
      </p:sp>
    </p:spTree>
    <p:extLst>
      <p:ext uri="{BB962C8B-B14F-4D97-AF65-F5344CB8AC3E}">
        <p14:creationId xmlns:p14="http://schemas.microsoft.com/office/powerpoint/2010/main" val="17563578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6AD16C-2DB4-6642-BAD4-9ED973A087A0}" type="datetimeFigureOut">
              <a:rPr lang="en-US" smtClean="0"/>
              <a:t>5/29/23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5BF589-3978-3C45-966B-D7B7A71F2A02}" type="slidenum">
              <a:rPr lang="en-US" smtClean="0"/>
              <a:t>‹#›</a:t>
            </a:fld>
            <a:endParaRPr lang="en-US"/>
          </a:p>
        </p:txBody>
      </p:sp>
    </p:spTree>
    <p:extLst>
      <p:ext uri="{BB962C8B-B14F-4D97-AF65-F5344CB8AC3E}">
        <p14:creationId xmlns:p14="http://schemas.microsoft.com/office/powerpoint/2010/main" val="317884166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5BF589-3978-3C45-966B-D7B7A71F2A02}" type="slidenum">
              <a:rPr lang="en-US" smtClean="0"/>
              <a:t>1</a:t>
            </a:fld>
            <a:endParaRPr lang="en-US"/>
          </a:p>
        </p:txBody>
      </p:sp>
    </p:spTree>
    <p:extLst>
      <p:ext uri="{BB962C8B-B14F-4D97-AF65-F5344CB8AC3E}">
        <p14:creationId xmlns:p14="http://schemas.microsoft.com/office/powerpoint/2010/main" val="1678381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5BF589-3978-3C45-966B-D7B7A71F2A02}" type="slidenum">
              <a:rPr lang="en-US" smtClean="0"/>
              <a:t>7</a:t>
            </a:fld>
            <a:endParaRPr lang="en-US"/>
          </a:p>
        </p:txBody>
      </p:sp>
    </p:spTree>
    <p:extLst>
      <p:ext uri="{BB962C8B-B14F-4D97-AF65-F5344CB8AC3E}">
        <p14:creationId xmlns:p14="http://schemas.microsoft.com/office/powerpoint/2010/main" val="1249507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F9127E6-E989-4142-9D70-7E4095CC00AB}" type="datetime1">
              <a:rPr lang="en-US" smtClean="0"/>
              <a:t>5/29/23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DBC7FC8-25FB-FC45-8177-2B991DA6778C}" type="slidenum">
              <a:rPr lang="en-US" smtClean="0"/>
              <a:t>‹#›</a:t>
            </a:fld>
            <a:endParaRPr lang="en-US"/>
          </a:p>
        </p:txBody>
      </p:sp>
      <p:sp>
        <p:nvSpPr>
          <p:cNvPr id="11" name="Rectangle 10"/>
          <p:cNvSpPr/>
          <p:nvPr userDrawn="1"/>
        </p:nvSpPr>
        <p:spPr>
          <a:xfrm>
            <a:off x="8996105"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2" name="Rectangle 11"/>
          <p:cNvSpPr/>
          <p:nvPr userDrawn="1"/>
        </p:nvSpPr>
        <p:spPr>
          <a:xfrm>
            <a:off x="8959041"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3" name="Rectangle 12"/>
          <p:cNvSpPr/>
          <p:nvPr userDrawn="1"/>
        </p:nvSpPr>
        <p:spPr>
          <a:xfrm>
            <a:off x="8923137"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1610615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B39605-EEA8-6644-8CDE-E4C770337F8F}" type="datetime1">
              <a:rPr lang="en-US" smtClean="0"/>
              <a:t>5/29/23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543394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70AD58-618C-794C-BA03-BA7A5D89AF67}" type="datetime1">
              <a:rPr lang="en-US" smtClean="0"/>
              <a:t>5/29/23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612836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32517" y="3427224"/>
            <a:ext cx="6858000" cy="914400"/>
          </a:xfrm>
        </p:spPr>
        <p:txBody>
          <a:bodyPr/>
          <a:lstStyle>
            <a:lvl1pPr marL="0" indent="0" algn="ctr">
              <a:buNone/>
              <a:defRPr b="0" cap="none"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9C368EA-5E00-384F-9F63-721FB43A85BB}" type="datetime1">
              <a:rPr lang="en-US" smtClean="0"/>
              <a:t>5/29/23</a:t>
            </a:fld>
            <a:endParaRPr lang="en-US"/>
          </a:p>
        </p:txBody>
      </p:sp>
      <p:sp>
        <p:nvSpPr>
          <p:cNvPr id="5" name="Footer Placeholder 4"/>
          <p:cNvSpPr>
            <a:spLocks noGrp="1"/>
          </p:cNvSpPr>
          <p:nvPr>
            <p:ph type="ftr" sz="quarter" idx="11"/>
          </p:nvPr>
        </p:nvSpPr>
        <p:spPr>
          <a:xfrm>
            <a:off x="457200" y="6492875"/>
            <a:ext cx="3945988" cy="282095"/>
          </a:xfrm>
        </p:spPr>
        <p:txBody>
          <a:bodyPr/>
          <a:lstStyle/>
          <a:p>
            <a:r>
              <a:rPr lang="en-US"/>
              <a:t>© 2023, FLLTutorials.com, Last edit 5/29/2023</a:t>
            </a:r>
          </a:p>
        </p:txBody>
      </p:sp>
      <p:sp>
        <p:nvSpPr>
          <p:cNvPr id="6" name="Slide Number Placeholder 5"/>
          <p:cNvSpPr>
            <a:spLocks noGrp="1"/>
          </p:cNvSpPr>
          <p:nvPr>
            <p:ph type="sldNum" sz="quarter" idx="12"/>
          </p:nvPr>
        </p:nvSpPr>
        <p:spPr>
          <a:xfrm>
            <a:off x="8484242" y="6341733"/>
            <a:ext cx="588319" cy="365125"/>
          </a:xfrm>
          <a:prstGeom prst="rect">
            <a:avLst/>
          </a:prstGeom>
        </p:spPr>
        <p:txBody>
          <a:bodyPr/>
          <a:lstStyle>
            <a:lvl1pPr>
              <a:defRPr>
                <a:solidFill>
                  <a:schemeClr val="tx1"/>
                </a:solidFill>
              </a:defRPr>
            </a:lvl1pPr>
          </a:lstStyle>
          <a:p>
            <a:fld id="{4DBC7FC8-25FB-FC45-8177-2B991DA6778C}" type="slidenum">
              <a:rPr lang="en-US" smtClean="0"/>
              <a:t>‹#›</a:t>
            </a:fld>
            <a:endParaRPr lang="en-US"/>
          </a:p>
        </p:txBody>
      </p:sp>
      <p:sp>
        <p:nvSpPr>
          <p:cNvPr id="11" name="Rectangle 10"/>
          <p:cNvSpPr/>
          <p:nvPr/>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8904666"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2" descr="EV3Lessons.com"/>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90896" y="400415"/>
            <a:ext cx="7741243" cy="2875320"/>
          </a:xfrm>
          <a:prstGeom prst="rect">
            <a:avLst/>
          </a:prstGeom>
          <a:noFill/>
          <a:extLst>
            <a:ext uri="{909E8E84-426E-40dd-AFC4-6F175D3DCCD1}">
              <a14:hiddenFill xmlns="" xmlns:a14="http://schemas.microsoft.com/office/drawing/2010/main">
                <a:solidFill>
                  <a:srgbClr val="FFFFFF"/>
                </a:solidFill>
              </a14:hiddenFill>
            </a:ext>
          </a:extLst>
        </p:spPr>
      </p:pic>
      <p:sp>
        <p:nvSpPr>
          <p:cNvPr id="14" name="Title 1"/>
          <p:cNvSpPr>
            <a:spLocks noGrp="1"/>
          </p:cNvSpPr>
          <p:nvPr>
            <p:ph type="ctrTitle" hasCustomPrompt="1"/>
          </p:nvPr>
        </p:nvSpPr>
        <p:spPr>
          <a:xfrm>
            <a:off x="502903" y="5741850"/>
            <a:ext cx="8117227" cy="602769"/>
          </a:xfrm>
        </p:spPr>
        <p:txBody>
          <a:bodyPr>
            <a:noAutofit/>
          </a:bodyPr>
          <a:lstStyle>
            <a:lvl1pPr>
              <a:defRPr sz="2800"/>
            </a:lvl1pPr>
          </a:lstStyle>
          <a:p>
            <a:pPr algn="ctr"/>
            <a:r>
              <a:rPr lang="en-US" sz="3200" dirty="0"/>
              <a:t>BEGINNER PROGRAMMING LESSON</a:t>
            </a:r>
          </a:p>
        </p:txBody>
      </p:sp>
      <p:sp>
        <p:nvSpPr>
          <p:cNvPr id="15" name="TextBox 14"/>
          <p:cNvSpPr txBox="1"/>
          <p:nvPr/>
        </p:nvSpPr>
        <p:spPr>
          <a:xfrm>
            <a:off x="2078568" y="4119917"/>
            <a:ext cx="4965896" cy="369332"/>
          </a:xfrm>
          <a:prstGeom prst="rect">
            <a:avLst/>
          </a:prstGeom>
          <a:noFill/>
        </p:spPr>
        <p:txBody>
          <a:bodyPr wrap="square" rtlCol="0">
            <a:spAutoFit/>
          </a:bodyPr>
          <a:lstStyle/>
          <a:p>
            <a:pPr algn="ctr"/>
            <a:r>
              <a:rPr lang="en-US" dirty="0"/>
              <a:t>By Sanjay and Arvind </a:t>
            </a:r>
            <a:r>
              <a:rPr lang="en-US" dirty="0" err="1"/>
              <a:t>Seshan</a:t>
            </a:r>
            <a:endParaRPr lang="en-US" dirty="0"/>
          </a:p>
        </p:txBody>
      </p:sp>
      <p:sp>
        <p:nvSpPr>
          <p:cNvPr id="16" name="Rectangle 15"/>
          <p:cNvSpPr/>
          <p:nvPr userDrawn="1"/>
        </p:nvSpPr>
        <p:spPr>
          <a:xfrm>
            <a:off x="8996105"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7" name="Rectangle 16"/>
          <p:cNvSpPr/>
          <p:nvPr userDrawn="1"/>
        </p:nvSpPr>
        <p:spPr>
          <a:xfrm>
            <a:off x="8959041"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8" name="Rectangle 17"/>
          <p:cNvSpPr/>
          <p:nvPr userDrawn="1"/>
        </p:nvSpPr>
        <p:spPr>
          <a:xfrm>
            <a:off x="8923137"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14866436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a:t>Click to edit Master title style</a:t>
            </a:r>
          </a:p>
        </p:txBody>
      </p:sp>
      <p:sp>
        <p:nvSpPr>
          <p:cNvPr id="3" name="Content Placeholder 2"/>
          <p:cNvSpPr>
            <a:spLocks noGrp="1"/>
          </p:cNvSpPr>
          <p:nvPr>
            <p:ph idx="1"/>
          </p:nvPr>
        </p:nvSpPr>
        <p:spPr>
          <a:xfrm>
            <a:off x="457200" y="1752600"/>
            <a:ext cx="8245474" cy="4373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F4019A-5AEE-CA45-B548-39805E3BE372}" type="datetime1">
              <a:rPr lang="en-US" smtClean="0"/>
              <a:t>5/29/23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a:xfrm>
            <a:off x="8457383" y="6376457"/>
            <a:ext cx="627256" cy="365125"/>
          </a:xfrm>
          <a:prstGeom prst="rect">
            <a:avLst/>
          </a:prstGeom>
        </p:spPr>
        <p:txBody>
          <a:bodyPr/>
          <a:lstStyle/>
          <a:p>
            <a:fld id="{4DBC7FC8-25FB-FC45-8177-2B991DA6778C}" type="slidenum">
              <a:rPr lang="en-US" smtClean="0"/>
              <a:t>‹#›</a:t>
            </a:fld>
            <a:endParaRPr lang="en-US" dirty="0"/>
          </a:p>
        </p:txBody>
      </p:sp>
    </p:spTree>
    <p:extLst>
      <p:ext uri="{BB962C8B-B14F-4D97-AF65-F5344CB8AC3E}">
        <p14:creationId xmlns:p14="http://schemas.microsoft.com/office/powerpoint/2010/main" val="474246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E723C732-B63A-8A47-9E1F-A70DE4098E6C}" type="datetime1">
              <a:rPr lang="en-US" smtClean="0"/>
              <a:t>5/29/23</a:t>
            </a:fld>
            <a:endParaRPr lang="en-US"/>
          </a:p>
        </p:txBody>
      </p:sp>
      <p:sp>
        <p:nvSpPr>
          <p:cNvPr id="8" name="Slide Number Placeholder 7"/>
          <p:cNvSpPr>
            <a:spLocks noGrp="1"/>
          </p:cNvSpPr>
          <p:nvPr>
            <p:ph type="sldNum" sz="quarter" idx="11"/>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
        <p:nvSpPr>
          <p:cNvPr id="9" name="Footer Placeholder 8"/>
          <p:cNvSpPr>
            <a:spLocks noGrp="1"/>
          </p:cNvSpPr>
          <p:nvPr>
            <p:ph type="ftr" sz="quarter" idx="12"/>
          </p:nvPr>
        </p:nvSpPr>
        <p:spPr/>
        <p:txBody>
          <a:bodyPr/>
          <a:lstStyle/>
          <a:p>
            <a:r>
              <a:rPr lang="en-US"/>
              <a:t>© 2023, FLLTutorials.com, Last edit 5/29/2023</a:t>
            </a:r>
          </a:p>
        </p:txBody>
      </p:sp>
    </p:spTree>
    <p:extLst>
      <p:ext uri="{BB962C8B-B14F-4D97-AF65-F5344CB8AC3E}">
        <p14:creationId xmlns:p14="http://schemas.microsoft.com/office/powerpoint/2010/main" val="3494074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a:t>Click to edit Master title style</a:t>
            </a:r>
          </a:p>
        </p:txBody>
      </p:sp>
      <p:sp>
        <p:nvSpPr>
          <p:cNvPr id="3" name="Content Placeholder 2"/>
          <p:cNvSpPr>
            <a:spLocks noGrp="1"/>
          </p:cNvSpPr>
          <p:nvPr>
            <p:ph sz="half" idx="1"/>
          </p:nvPr>
        </p:nvSpPr>
        <p:spPr>
          <a:xfrm>
            <a:off x="457200" y="1574800"/>
            <a:ext cx="387752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6923" y="1574800"/>
            <a:ext cx="3815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874C36A-BB7B-6E49-8DF9-074B3711CB42}" type="datetime1">
              <a:rPr lang="en-US" smtClean="0"/>
              <a:t>5/29/23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2700153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086CA96-E823-5C43-A5BF-E6788A7971C9}" type="datetime1">
              <a:rPr lang="en-US" smtClean="0"/>
              <a:t>5/29/23</a:t>
            </a:fld>
            <a:endParaRPr lang="en-US"/>
          </a:p>
        </p:txBody>
      </p:sp>
      <p:sp>
        <p:nvSpPr>
          <p:cNvPr id="8" name="Footer Placeholder 7"/>
          <p:cNvSpPr>
            <a:spLocks noGrp="1"/>
          </p:cNvSpPr>
          <p:nvPr>
            <p:ph type="ftr" sz="quarter" idx="11"/>
          </p:nvPr>
        </p:nvSpPr>
        <p:spPr/>
        <p:txBody>
          <a:bodyPr/>
          <a:lstStyle/>
          <a:p>
            <a:r>
              <a:rPr lang="en-US"/>
              <a:t>© 2023, FLLTutorials.com, Last edit 5/29/2023</a:t>
            </a:r>
          </a:p>
        </p:txBody>
      </p:sp>
      <p:sp>
        <p:nvSpPr>
          <p:cNvPr id="10"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3081543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6E0A063-3257-3749-B40B-EE7DA5B1F92C}" type="datetime1">
              <a:rPr lang="en-US" smtClean="0"/>
              <a:t>5/29/23</a:t>
            </a:fld>
            <a:endParaRPr lang="en-US"/>
          </a:p>
        </p:txBody>
      </p:sp>
      <p:sp>
        <p:nvSpPr>
          <p:cNvPr id="4" name="Footer Placeholder 3"/>
          <p:cNvSpPr>
            <a:spLocks noGrp="1"/>
          </p:cNvSpPr>
          <p:nvPr>
            <p:ph type="ftr" sz="quarter" idx="11"/>
          </p:nvPr>
        </p:nvSpPr>
        <p:spPr/>
        <p:txBody>
          <a:bodyPr/>
          <a:lstStyle/>
          <a:p>
            <a:r>
              <a:rPr lang="en-US"/>
              <a:t>© 2023, FLLTutorials.com, Last edit 5/29/2023</a:t>
            </a:r>
          </a:p>
        </p:txBody>
      </p:sp>
      <p:sp>
        <p:nvSpPr>
          <p:cNvPr id="6"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2129690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E2A4D4-3CEB-734B-A07E-47E03ABBC4FA}" type="datetime1">
              <a:rPr lang="en-US" smtClean="0"/>
              <a:t>5/29/23</a:t>
            </a:fld>
            <a:endParaRPr lang="en-US"/>
          </a:p>
        </p:txBody>
      </p:sp>
      <p:sp>
        <p:nvSpPr>
          <p:cNvPr id="3" name="Footer Placeholder 2"/>
          <p:cNvSpPr>
            <a:spLocks noGrp="1"/>
          </p:cNvSpPr>
          <p:nvPr>
            <p:ph type="ftr" sz="quarter" idx="11"/>
          </p:nvPr>
        </p:nvSpPr>
        <p:spPr/>
        <p:txBody>
          <a:bodyPr/>
          <a:lstStyle/>
          <a:p>
            <a:r>
              <a:rPr lang="en-US"/>
              <a:t>© 2023, FLLTutorials.com, Last edit 5/29/2023</a:t>
            </a:r>
          </a:p>
        </p:txBody>
      </p:sp>
      <p:sp>
        <p:nvSpPr>
          <p:cNvPr id="4" name="Slide Number Placeholder 3"/>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6626472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F4C337-4668-E742-84E6-2F1E10C4C8A8}" type="datetime1">
              <a:rPr lang="en-US" smtClean="0"/>
              <a:t>5/29/23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55502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a:t>Click to edit Master title style</a:t>
            </a:r>
          </a:p>
        </p:txBody>
      </p:sp>
      <p:sp>
        <p:nvSpPr>
          <p:cNvPr id="3" name="Content Placeholder 2"/>
          <p:cNvSpPr>
            <a:spLocks noGrp="1"/>
          </p:cNvSpPr>
          <p:nvPr>
            <p:ph idx="1"/>
          </p:nvPr>
        </p:nvSpPr>
        <p:spPr>
          <a:xfrm>
            <a:off x="457200" y="1752600"/>
            <a:ext cx="8245474" cy="4373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21A39A-9418-4648-A94F-E689238F971B}" type="datetime1">
              <a:rPr lang="en-US" smtClean="0"/>
              <a:t>5/29/23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a:xfrm>
            <a:off x="8381522" y="6269672"/>
            <a:ext cx="642303" cy="365125"/>
          </a:xfrm>
        </p:spPr>
        <p:txBody>
          <a:bodyPr/>
          <a:lstStyle/>
          <a:p>
            <a:fld id="{4DBC7FC8-25FB-FC45-8177-2B991DA6778C}" type="slidenum">
              <a:rPr lang="en-US" smtClean="0"/>
              <a:t>‹#›</a:t>
            </a:fld>
            <a:endParaRPr lang="en-US" dirty="0"/>
          </a:p>
        </p:txBody>
      </p:sp>
    </p:spTree>
    <p:extLst>
      <p:ext uri="{BB962C8B-B14F-4D97-AF65-F5344CB8AC3E}">
        <p14:creationId xmlns:p14="http://schemas.microsoft.com/office/powerpoint/2010/main" val="2705032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F7801D-190F-8E4C-824D-211AEEAEE397}" type="datetime1">
              <a:rPr lang="en-US" smtClean="0"/>
              <a:t>5/29/23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a:xfrm rot="16200000">
            <a:off x="8227377" y="5885497"/>
            <a:ext cx="1315721" cy="365125"/>
          </a:xfrm>
          <a:prstGeom prst="rect">
            <a:avLst/>
          </a:prstGeom>
        </p:spPr>
        <p:txBody>
          <a:bodyPr/>
          <a:lstStyle>
            <a:lvl1pPr>
              <a:defRPr>
                <a:solidFill>
                  <a:schemeClr val="tx1"/>
                </a:solidFill>
              </a:defRPr>
            </a:lvl1pPr>
          </a:lstStyle>
          <a:p>
            <a:fld id="{4DBC7FC8-25FB-FC45-8177-2B991DA6778C}"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63832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BC09B2-A69D-AD4B-ABA9-7A3F76BBD6FD}" type="datetime1">
              <a:rPr lang="en-US" smtClean="0"/>
              <a:t>5/29/23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8844591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894845-5A1F-5948-9FC3-C1F4C478C1DE}" type="datetime1">
              <a:rPr lang="en-US" smtClean="0"/>
              <a:t>5/29/23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2225076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99D6ACD-422A-8245-8F1D-3E0302566724}" type="datetime1">
              <a:rPr lang="en-US" smtClean="0"/>
              <a:t>5/29/23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002838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9E5114-AC11-0147-BCBA-93D61A7522AF}" type="datetime1">
              <a:rPr lang="en-US" smtClean="0"/>
              <a:t>5/29/23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8432860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77B9E2-BFD1-2740-AE1A-C909D80CB821}" type="datetime1">
              <a:rPr lang="en-US" smtClean="0"/>
              <a:t>5/29/23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5090129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4B6E136-1ED0-9046-8767-2317DA68EF5D}" type="datetime1">
              <a:rPr lang="en-US" smtClean="0"/>
              <a:t>5/29/23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5525115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B7E2F6C-CCC5-2040-A655-EBFFFCA35E74}" type="datetime1">
              <a:rPr lang="en-US" smtClean="0"/>
              <a:t>5/29/23</a:t>
            </a:fld>
            <a:endParaRPr lang="en-US"/>
          </a:p>
        </p:txBody>
      </p:sp>
      <p:sp>
        <p:nvSpPr>
          <p:cNvPr id="8" name="Footer Placeholder 7"/>
          <p:cNvSpPr>
            <a:spLocks noGrp="1"/>
          </p:cNvSpPr>
          <p:nvPr>
            <p:ph type="ftr" sz="quarter" idx="11"/>
          </p:nvPr>
        </p:nvSpPr>
        <p:spPr/>
        <p:txBody>
          <a:bodyPr/>
          <a:lstStyle/>
          <a:p>
            <a:r>
              <a:rPr lang="en-US"/>
              <a:t>© 2023, FLLTutorials.com, Last edit 5/29/2023</a:t>
            </a:r>
          </a:p>
        </p:txBody>
      </p:sp>
      <p:sp>
        <p:nvSpPr>
          <p:cNvPr id="9" name="Slide Number Placeholder 8"/>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1349232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AB56B61-3529-4847-9CC8-AB060B885A8D}" type="datetime1">
              <a:rPr lang="en-US" smtClean="0"/>
              <a:t>5/29/23</a:t>
            </a:fld>
            <a:endParaRPr lang="en-US"/>
          </a:p>
        </p:txBody>
      </p:sp>
      <p:sp>
        <p:nvSpPr>
          <p:cNvPr id="4" name="Footer Placeholder 3"/>
          <p:cNvSpPr>
            <a:spLocks noGrp="1"/>
          </p:cNvSpPr>
          <p:nvPr>
            <p:ph type="ftr" sz="quarter" idx="11"/>
          </p:nvPr>
        </p:nvSpPr>
        <p:spPr/>
        <p:txBody>
          <a:bodyPr/>
          <a:lstStyle/>
          <a:p>
            <a:r>
              <a:rPr lang="en-US"/>
              <a:t>© 2023, FLLTutorials.com, Last edit 5/29/2023</a:t>
            </a:r>
          </a:p>
        </p:txBody>
      </p:sp>
      <p:sp>
        <p:nvSpPr>
          <p:cNvPr id="5" name="Slide Number Placeholder 4"/>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7051252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F6A5C2-BEDB-8A4E-AA8E-C19CCBF81FF9}" type="datetime1">
              <a:rPr lang="en-US" smtClean="0"/>
              <a:t>5/29/23</a:t>
            </a:fld>
            <a:endParaRPr lang="en-US"/>
          </a:p>
        </p:txBody>
      </p:sp>
      <p:sp>
        <p:nvSpPr>
          <p:cNvPr id="3" name="Footer Placeholder 2"/>
          <p:cNvSpPr>
            <a:spLocks noGrp="1"/>
          </p:cNvSpPr>
          <p:nvPr>
            <p:ph type="ftr" sz="quarter" idx="11"/>
          </p:nvPr>
        </p:nvSpPr>
        <p:spPr/>
        <p:txBody>
          <a:bodyPr/>
          <a:lstStyle/>
          <a:p>
            <a:r>
              <a:rPr lang="en-US"/>
              <a:t>© 2023, FLLTutorials.com, Last edit 5/29/2023</a:t>
            </a:r>
          </a:p>
        </p:txBody>
      </p:sp>
      <p:sp>
        <p:nvSpPr>
          <p:cNvPr id="4" name="Slide Number Placeholder 3"/>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224791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FED33635-2054-8148-BCE6-14D1ECAFF21F}" type="datetime1">
              <a:rPr lang="en-US" smtClean="0"/>
              <a:t>5/29/23</a:t>
            </a:fld>
            <a:endParaRPr lang="en-US"/>
          </a:p>
        </p:txBody>
      </p:sp>
      <p:sp>
        <p:nvSpPr>
          <p:cNvPr id="8" name="Slide Number Placeholder 7"/>
          <p:cNvSpPr>
            <a:spLocks noGrp="1"/>
          </p:cNvSpPr>
          <p:nvPr>
            <p:ph type="sldNum" sz="quarter" idx="11"/>
          </p:nvPr>
        </p:nvSpPr>
        <p:spPr/>
        <p:txBody>
          <a:bodyPr/>
          <a:lstStyle/>
          <a:p>
            <a:fld id="{4DBC7FC8-25FB-FC45-8177-2B991DA6778C}" type="slidenum">
              <a:rPr lang="en-US" smtClean="0"/>
              <a:t>‹#›</a:t>
            </a:fld>
            <a:endParaRPr lang="en-US"/>
          </a:p>
        </p:txBody>
      </p:sp>
      <p:sp>
        <p:nvSpPr>
          <p:cNvPr id="9" name="Footer Placeholder 8"/>
          <p:cNvSpPr>
            <a:spLocks noGrp="1"/>
          </p:cNvSpPr>
          <p:nvPr>
            <p:ph type="ftr" sz="quarter" idx="12"/>
          </p:nvPr>
        </p:nvSpPr>
        <p:spPr/>
        <p:txBody>
          <a:bodyPr/>
          <a:lstStyle/>
          <a:p>
            <a:r>
              <a:rPr lang="en-US"/>
              <a:t>© 2023, FLLTutorials.com, Last edit 5/29/2023</a:t>
            </a:r>
          </a:p>
        </p:txBody>
      </p:sp>
    </p:spTree>
    <p:extLst>
      <p:ext uri="{BB962C8B-B14F-4D97-AF65-F5344CB8AC3E}">
        <p14:creationId xmlns:p14="http://schemas.microsoft.com/office/powerpoint/2010/main" val="8006119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CF88BC-1040-D942-B149-0017740686A5}" type="datetime1">
              <a:rPr lang="en-US" smtClean="0"/>
              <a:t>5/29/23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4414462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CCE2A0A-D68D-F546-84FF-B61C1B0A9B04}" type="datetime1">
              <a:rPr lang="en-US" smtClean="0"/>
              <a:t>5/29/23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6234968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9C27AE-6E9F-3E4E-9C2C-9E916C8F7BA2}" type="datetime1">
              <a:rPr lang="en-US" smtClean="0"/>
              <a:t>5/29/23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5395333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F06E64-3E10-3F42-A2EC-8B6524C2D362}" type="datetime1">
              <a:rPr lang="en-US" smtClean="0"/>
              <a:t>5/29/23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20535974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D55F740-9627-E441-8F96-5AF1A55B15C4}" type="datetime1">
              <a:rPr lang="en-US" smtClean="0"/>
              <a:t>5/29/23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DBC7FC8-25FB-FC45-8177-2B991DA6778C}" type="slidenum">
              <a:rPr lang="en-US" smtClean="0"/>
              <a:t>‹#›</a:t>
            </a:fld>
            <a:endParaRPr lang="en-US"/>
          </a:p>
        </p:txBody>
      </p:sp>
      <p:sp>
        <p:nvSpPr>
          <p:cNvPr id="11" name="Rectangle 10"/>
          <p:cNvSpPr/>
          <p:nvPr/>
        </p:nvSpPr>
        <p:spPr>
          <a:xfrm>
            <a:off x="8996105"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2" name="Rectangle 11"/>
          <p:cNvSpPr/>
          <p:nvPr/>
        </p:nvSpPr>
        <p:spPr>
          <a:xfrm>
            <a:off x="8959041"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3" name="Rectangle 12"/>
          <p:cNvSpPr/>
          <p:nvPr/>
        </p:nvSpPr>
        <p:spPr>
          <a:xfrm>
            <a:off x="8923137"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0" name="Rectangle 9"/>
          <p:cNvSpPr/>
          <p:nvPr userDrawn="1"/>
        </p:nvSpPr>
        <p:spPr>
          <a:xfrm>
            <a:off x="8996105"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4" name="Rectangle 13"/>
          <p:cNvSpPr/>
          <p:nvPr userDrawn="1"/>
        </p:nvSpPr>
        <p:spPr>
          <a:xfrm>
            <a:off x="8959041"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5" name="Rectangle 14"/>
          <p:cNvSpPr/>
          <p:nvPr userDrawn="1"/>
        </p:nvSpPr>
        <p:spPr>
          <a:xfrm>
            <a:off x="8923137"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9832324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a:t>Click to edit Master title style</a:t>
            </a:r>
          </a:p>
        </p:txBody>
      </p:sp>
      <p:sp>
        <p:nvSpPr>
          <p:cNvPr id="3" name="Content Placeholder 2"/>
          <p:cNvSpPr>
            <a:spLocks noGrp="1"/>
          </p:cNvSpPr>
          <p:nvPr>
            <p:ph idx="1"/>
          </p:nvPr>
        </p:nvSpPr>
        <p:spPr>
          <a:xfrm>
            <a:off x="457200" y="1752600"/>
            <a:ext cx="8245474" cy="4373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D6CCC9-45D8-3F4F-9E2B-88A3C08573A2}" type="datetime1">
              <a:rPr lang="en-US" smtClean="0"/>
              <a:t>5/29/23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a:xfrm>
            <a:off x="8381522" y="6269672"/>
            <a:ext cx="642303" cy="365125"/>
          </a:xfrm>
        </p:spPr>
        <p:txBody>
          <a:bodyPr/>
          <a:lstStyle/>
          <a:p>
            <a:fld id="{4DBC7FC8-25FB-FC45-8177-2B991DA6778C}" type="slidenum">
              <a:rPr lang="en-US" smtClean="0"/>
              <a:t>‹#›</a:t>
            </a:fld>
            <a:endParaRPr lang="en-US" dirty="0"/>
          </a:p>
        </p:txBody>
      </p:sp>
    </p:spTree>
    <p:extLst>
      <p:ext uri="{BB962C8B-B14F-4D97-AF65-F5344CB8AC3E}">
        <p14:creationId xmlns:p14="http://schemas.microsoft.com/office/powerpoint/2010/main" val="3014428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695A8692-2B02-9342-B670-AF5CD39F7274}" type="datetime1">
              <a:rPr lang="en-US" smtClean="0"/>
              <a:t>5/29/23</a:t>
            </a:fld>
            <a:endParaRPr lang="en-US"/>
          </a:p>
        </p:txBody>
      </p:sp>
      <p:sp>
        <p:nvSpPr>
          <p:cNvPr id="8" name="Slide Number Placeholder 7"/>
          <p:cNvSpPr>
            <a:spLocks noGrp="1"/>
          </p:cNvSpPr>
          <p:nvPr>
            <p:ph type="sldNum" sz="quarter" idx="11"/>
          </p:nvPr>
        </p:nvSpPr>
        <p:spPr/>
        <p:txBody>
          <a:bodyPr/>
          <a:lstStyle/>
          <a:p>
            <a:fld id="{4DBC7FC8-25FB-FC45-8177-2B991DA6778C}" type="slidenum">
              <a:rPr lang="en-US" smtClean="0"/>
              <a:t>‹#›</a:t>
            </a:fld>
            <a:endParaRPr lang="en-US"/>
          </a:p>
        </p:txBody>
      </p:sp>
      <p:sp>
        <p:nvSpPr>
          <p:cNvPr id="9" name="Footer Placeholder 8"/>
          <p:cNvSpPr>
            <a:spLocks noGrp="1"/>
          </p:cNvSpPr>
          <p:nvPr>
            <p:ph type="ftr" sz="quarter" idx="12"/>
          </p:nvPr>
        </p:nvSpPr>
        <p:spPr/>
        <p:txBody>
          <a:bodyPr/>
          <a:lstStyle/>
          <a:p>
            <a:r>
              <a:rPr lang="en-US"/>
              <a:t>© 2023, FLLTutorials.com, Last edit 5/29/2023</a:t>
            </a:r>
          </a:p>
        </p:txBody>
      </p:sp>
    </p:spTree>
    <p:extLst>
      <p:ext uri="{BB962C8B-B14F-4D97-AF65-F5344CB8AC3E}">
        <p14:creationId xmlns:p14="http://schemas.microsoft.com/office/powerpoint/2010/main" val="4355188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a:t>Click to edit Master title style</a:t>
            </a:r>
          </a:p>
        </p:txBody>
      </p:sp>
      <p:sp>
        <p:nvSpPr>
          <p:cNvPr id="3" name="Content Placeholder 2"/>
          <p:cNvSpPr>
            <a:spLocks noGrp="1"/>
          </p:cNvSpPr>
          <p:nvPr>
            <p:ph sz="half" idx="1"/>
          </p:nvPr>
        </p:nvSpPr>
        <p:spPr>
          <a:xfrm>
            <a:off x="457200" y="1574800"/>
            <a:ext cx="387752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6923" y="1574800"/>
            <a:ext cx="3815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295699B-CC28-A14D-BD11-3FDB32880DAD}" type="datetime1">
              <a:rPr lang="en-US" smtClean="0"/>
              <a:t>5/29/23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1410933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C1A3A84-1875-D148-9258-45FD0033DA0D}" type="datetime1">
              <a:rPr lang="en-US" smtClean="0"/>
              <a:t>5/29/23</a:t>
            </a:fld>
            <a:endParaRPr lang="en-US"/>
          </a:p>
        </p:txBody>
      </p:sp>
      <p:sp>
        <p:nvSpPr>
          <p:cNvPr id="8" name="Footer Placeholder 7"/>
          <p:cNvSpPr>
            <a:spLocks noGrp="1"/>
          </p:cNvSpPr>
          <p:nvPr>
            <p:ph type="ftr" sz="quarter" idx="11"/>
          </p:nvPr>
        </p:nvSpPr>
        <p:spPr/>
        <p:txBody>
          <a:bodyPr/>
          <a:lstStyle/>
          <a:p>
            <a:r>
              <a:rPr lang="en-US"/>
              <a:t>© 2023, FLLTutorials.com, Last edit 5/29/2023</a:t>
            </a:r>
          </a:p>
        </p:txBody>
      </p:sp>
      <p:sp>
        <p:nvSpPr>
          <p:cNvPr id="9" name="Slide Number Placeholder 8"/>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3277220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52C155-13B2-5143-A6B9-54C44DB00C55}" type="datetime1">
              <a:rPr lang="en-US" smtClean="0"/>
              <a:t>5/29/23</a:t>
            </a:fld>
            <a:endParaRPr lang="en-US"/>
          </a:p>
        </p:txBody>
      </p:sp>
      <p:sp>
        <p:nvSpPr>
          <p:cNvPr id="4" name="Footer Placeholder 3"/>
          <p:cNvSpPr>
            <a:spLocks noGrp="1"/>
          </p:cNvSpPr>
          <p:nvPr>
            <p:ph type="ftr" sz="quarter" idx="11"/>
          </p:nvPr>
        </p:nvSpPr>
        <p:spPr/>
        <p:txBody>
          <a:bodyPr/>
          <a:lstStyle/>
          <a:p>
            <a:r>
              <a:rPr lang="en-US"/>
              <a:t>© 2023, FLLTutorials.com, Last edit 5/29/2023</a:t>
            </a:r>
          </a:p>
        </p:txBody>
      </p:sp>
      <p:sp>
        <p:nvSpPr>
          <p:cNvPr id="5" name="Slide Number Placeholder 4"/>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522002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a:t>Click to edit Master title style</a:t>
            </a:r>
          </a:p>
        </p:txBody>
      </p:sp>
      <p:sp>
        <p:nvSpPr>
          <p:cNvPr id="3" name="Content Placeholder 2"/>
          <p:cNvSpPr>
            <a:spLocks noGrp="1"/>
          </p:cNvSpPr>
          <p:nvPr>
            <p:ph sz="half" idx="1"/>
          </p:nvPr>
        </p:nvSpPr>
        <p:spPr>
          <a:xfrm>
            <a:off x="457200" y="1574800"/>
            <a:ext cx="387752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6923" y="1574800"/>
            <a:ext cx="3815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AC7AF989-24C5-6A4E-85D4-3AA6EF0D86C8}" type="datetime1">
              <a:rPr lang="en-US" smtClean="0"/>
              <a:t>5/29/23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8356217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1CC5C8-E915-9140-8EF7-9837706ED05F}" type="datetime1">
              <a:rPr lang="en-US" smtClean="0"/>
              <a:t>5/29/23</a:t>
            </a:fld>
            <a:endParaRPr lang="en-US"/>
          </a:p>
        </p:txBody>
      </p:sp>
      <p:sp>
        <p:nvSpPr>
          <p:cNvPr id="3" name="Footer Placeholder 2"/>
          <p:cNvSpPr>
            <a:spLocks noGrp="1"/>
          </p:cNvSpPr>
          <p:nvPr>
            <p:ph type="ftr" sz="quarter" idx="11"/>
          </p:nvPr>
        </p:nvSpPr>
        <p:spPr/>
        <p:txBody>
          <a:bodyPr/>
          <a:lstStyle/>
          <a:p>
            <a:r>
              <a:rPr lang="en-US"/>
              <a:t>© 2023, FLLTutorials.com, Last edit 5/29/2023</a:t>
            </a:r>
          </a:p>
        </p:txBody>
      </p:sp>
      <p:sp>
        <p:nvSpPr>
          <p:cNvPr id="4" name="Slide Number Placeholder 3"/>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8237732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2E4C15-25EE-B04A-8EDB-F90FF4B6BFEE}" type="datetime1">
              <a:rPr lang="en-US" smtClean="0"/>
              <a:t>5/29/23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p:txBody>
          <a:bodyPr/>
          <a:lstStyle/>
          <a:p>
            <a:fld id="{4DBC7FC8-25FB-FC45-8177-2B991DA6778C}"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01254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C10394-89BC-A840-8A7F-5944434A11C3}" type="datetime1">
              <a:rPr lang="en-US" smtClean="0"/>
              <a:t>5/29/23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4DBC7FC8-25FB-FC45-8177-2B991DA6778C}"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76401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030665-E064-5D48-B78A-73B07AC129FA}" type="datetime1">
              <a:rPr lang="en-US" smtClean="0"/>
              <a:t>5/29/23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6304114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38C346-D5CD-A444-9F40-7EB5D41AF4D6}" type="datetime1">
              <a:rPr lang="en-US" smtClean="0"/>
              <a:t>5/29/23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7881237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32517" y="3427224"/>
            <a:ext cx="6858000" cy="914400"/>
          </a:xfrm>
        </p:spPr>
        <p:txBody>
          <a:bodyPr/>
          <a:lstStyle>
            <a:lvl1pPr marL="0" indent="0" algn="ctr">
              <a:buNone/>
              <a:defRPr b="0" cap="none"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4757A13-BFFF-7542-BFED-17C82D8AF2A8}" type="datetime1">
              <a:rPr lang="en-US" smtClean="0"/>
              <a:t>5/29/23</a:t>
            </a:fld>
            <a:endParaRPr lang="en-US"/>
          </a:p>
        </p:txBody>
      </p:sp>
      <p:sp>
        <p:nvSpPr>
          <p:cNvPr id="5" name="Footer Placeholder 4"/>
          <p:cNvSpPr>
            <a:spLocks noGrp="1"/>
          </p:cNvSpPr>
          <p:nvPr>
            <p:ph type="ftr" sz="quarter" idx="11"/>
          </p:nvPr>
        </p:nvSpPr>
        <p:spPr>
          <a:xfrm>
            <a:off x="457200" y="6492875"/>
            <a:ext cx="3945988" cy="282095"/>
          </a:xfrm>
        </p:spPr>
        <p:txBody>
          <a:bodyPr/>
          <a:lstStyle/>
          <a:p>
            <a:r>
              <a:rPr lang="en-US"/>
              <a:t>© 2023, FLLTutorials.com, Last edit 5/29/2023</a:t>
            </a:r>
          </a:p>
        </p:txBody>
      </p:sp>
      <p:sp>
        <p:nvSpPr>
          <p:cNvPr id="6" name="Slide Number Placeholder 5"/>
          <p:cNvSpPr>
            <a:spLocks noGrp="1"/>
          </p:cNvSpPr>
          <p:nvPr>
            <p:ph type="sldNum" sz="quarter" idx="12"/>
          </p:nvPr>
        </p:nvSpPr>
        <p:spPr>
          <a:xfrm>
            <a:off x="8484242" y="6341733"/>
            <a:ext cx="588319" cy="365125"/>
          </a:xfrm>
          <a:prstGeom prst="rect">
            <a:avLst/>
          </a:prstGeom>
        </p:spPr>
        <p:txBody>
          <a:bodyPr/>
          <a:lstStyle>
            <a:lvl1pPr>
              <a:defRPr>
                <a:solidFill>
                  <a:schemeClr val="tx1"/>
                </a:solidFill>
              </a:defRPr>
            </a:lvl1pPr>
          </a:lstStyle>
          <a:p>
            <a:fld id="{4DBC7FC8-25FB-FC45-8177-2B991DA6778C}" type="slidenum">
              <a:rPr lang="en-US" smtClean="0"/>
              <a:t>‹#›</a:t>
            </a:fld>
            <a:endParaRPr lang="en-US"/>
          </a:p>
        </p:txBody>
      </p:sp>
      <p:sp>
        <p:nvSpPr>
          <p:cNvPr id="11" name="Rectangle 10"/>
          <p:cNvSpPr/>
          <p:nvPr/>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8904666"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Title 1"/>
          <p:cNvSpPr>
            <a:spLocks noGrp="1"/>
          </p:cNvSpPr>
          <p:nvPr>
            <p:ph type="ctrTitle" hasCustomPrompt="1"/>
          </p:nvPr>
        </p:nvSpPr>
        <p:spPr>
          <a:xfrm>
            <a:off x="502903" y="5741850"/>
            <a:ext cx="8117227" cy="602769"/>
          </a:xfrm>
        </p:spPr>
        <p:txBody>
          <a:bodyPr>
            <a:noAutofit/>
          </a:bodyPr>
          <a:lstStyle>
            <a:lvl1pPr>
              <a:defRPr sz="2800"/>
            </a:lvl1pPr>
          </a:lstStyle>
          <a:p>
            <a:pPr algn="ctr"/>
            <a:r>
              <a:rPr lang="en-US" sz="3200" dirty="0"/>
              <a:t>BEGINNER PROGRAMMING LESSON</a:t>
            </a:r>
          </a:p>
        </p:txBody>
      </p:sp>
      <p:sp>
        <p:nvSpPr>
          <p:cNvPr id="15" name="TextBox 14"/>
          <p:cNvSpPr txBox="1"/>
          <p:nvPr/>
        </p:nvSpPr>
        <p:spPr>
          <a:xfrm>
            <a:off x="2078568" y="4119917"/>
            <a:ext cx="4965896" cy="369332"/>
          </a:xfrm>
          <a:prstGeom prst="rect">
            <a:avLst/>
          </a:prstGeom>
          <a:noFill/>
        </p:spPr>
        <p:txBody>
          <a:bodyPr wrap="square" rtlCol="0">
            <a:spAutoFit/>
          </a:bodyPr>
          <a:lstStyle/>
          <a:p>
            <a:pPr algn="ctr"/>
            <a:r>
              <a:rPr lang="en-US" dirty="0"/>
              <a:t>By Sanjay and Arvind </a:t>
            </a:r>
            <a:r>
              <a:rPr lang="en-US" dirty="0" err="1"/>
              <a:t>Seshan</a:t>
            </a:r>
            <a:endParaRPr lang="en-US" dirty="0"/>
          </a:p>
        </p:txBody>
      </p:sp>
      <p:sp>
        <p:nvSpPr>
          <p:cNvPr id="16" name="Rectangle 15"/>
          <p:cNvSpPr/>
          <p:nvPr/>
        </p:nvSpPr>
        <p:spPr>
          <a:xfrm>
            <a:off x="8996105"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7" name="Rectangle 16"/>
          <p:cNvSpPr/>
          <p:nvPr/>
        </p:nvSpPr>
        <p:spPr>
          <a:xfrm>
            <a:off x="8959041"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8" name="Rectangle 17"/>
          <p:cNvSpPr/>
          <p:nvPr/>
        </p:nvSpPr>
        <p:spPr>
          <a:xfrm>
            <a:off x="8923137"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9" name="Rectangle 18"/>
          <p:cNvSpPr/>
          <p:nvPr/>
        </p:nvSpPr>
        <p:spPr>
          <a:xfrm>
            <a:off x="3006" y="2895600"/>
            <a:ext cx="147895" cy="39624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20" name="Rectangle 19"/>
          <p:cNvSpPr/>
          <p:nvPr/>
        </p:nvSpPr>
        <p:spPr>
          <a:xfrm>
            <a:off x="3520" y="0"/>
            <a:ext cx="184958" cy="28956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21" name="Rectangle 20"/>
          <p:cNvSpPr/>
          <p:nvPr/>
        </p:nvSpPr>
        <p:spPr>
          <a:xfrm>
            <a:off x="154770"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pic>
        <p:nvPicPr>
          <p:cNvPr id="22" name="Picture 21" descr="A screenshot of a cell phone&#10;&#10;Description generated with very high confidence">
            <a:extLst>
              <a:ext uri="{FF2B5EF4-FFF2-40B4-BE49-F238E27FC236}">
                <a16:creationId xmlns:a16="http://schemas.microsoft.com/office/drawing/2014/main" id="{A3F2940E-D6B0-4889-82D3-031E7DE99E6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28625" y="88749"/>
            <a:ext cx="8277216" cy="3038533"/>
          </a:xfrm>
          <a:prstGeom prst="rect">
            <a:avLst/>
          </a:prstGeom>
        </p:spPr>
      </p:pic>
    </p:spTree>
    <p:extLst>
      <p:ext uri="{BB962C8B-B14F-4D97-AF65-F5344CB8AC3E}">
        <p14:creationId xmlns:p14="http://schemas.microsoft.com/office/powerpoint/2010/main" val="20345208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a:t>Click to edit Master title style</a:t>
            </a:r>
          </a:p>
        </p:txBody>
      </p:sp>
      <p:sp>
        <p:nvSpPr>
          <p:cNvPr id="3" name="Content Placeholder 2"/>
          <p:cNvSpPr>
            <a:spLocks noGrp="1"/>
          </p:cNvSpPr>
          <p:nvPr>
            <p:ph idx="1"/>
          </p:nvPr>
        </p:nvSpPr>
        <p:spPr>
          <a:xfrm>
            <a:off x="457200" y="1752600"/>
            <a:ext cx="8245474" cy="4373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585391-1CA0-C946-9EAC-EE50D4F07870}" type="datetime1">
              <a:rPr lang="en-US" smtClean="0"/>
              <a:t>5/29/23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a:xfrm>
            <a:off x="8457383" y="6376457"/>
            <a:ext cx="627256" cy="365125"/>
          </a:xfrm>
          <a:prstGeom prst="rect">
            <a:avLst/>
          </a:prstGeom>
        </p:spPr>
        <p:txBody>
          <a:bodyPr/>
          <a:lstStyle/>
          <a:p>
            <a:fld id="{4DBC7FC8-25FB-FC45-8177-2B991DA6778C}" type="slidenum">
              <a:rPr lang="en-US" smtClean="0"/>
              <a:t>‹#›</a:t>
            </a:fld>
            <a:endParaRPr lang="en-US" dirty="0"/>
          </a:p>
        </p:txBody>
      </p:sp>
    </p:spTree>
    <p:extLst>
      <p:ext uri="{BB962C8B-B14F-4D97-AF65-F5344CB8AC3E}">
        <p14:creationId xmlns:p14="http://schemas.microsoft.com/office/powerpoint/2010/main" val="19574328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840A1FE8-9E60-A34F-A73A-7918D71A91AF}" type="datetime1">
              <a:rPr lang="en-US" smtClean="0"/>
              <a:t>5/29/23</a:t>
            </a:fld>
            <a:endParaRPr lang="en-US"/>
          </a:p>
        </p:txBody>
      </p:sp>
      <p:sp>
        <p:nvSpPr>
          <p:cNvPr id="8" name="Slide Number Placeholder 7"/>
          <p:cNvSpPr>
            <a:spLocks noGrp="1"/>
          </p:cNvSpPr>
          <p:nvPr>
            <p:ph type="sldNum" sz="quarter" idx="11"/>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
        <p:nvSpPr>
          <p:cNvPr id="9" name="Footer Placeholder 8"/>
          <p:cNvSpPr>
            <a:spLocks noGrp="1"/>
          </p:cNvSpPr>
          <p:nvPr>
            <p:ph type="ftr" sz="quarter" idx="12"/>
          </p:nvPr>
        </p:nvSpPr>
        <p:spPr/>
        <p:txBody>
          <a:bodyPr/>
          <a:lstStyle/>
          <a:p>
            <a:r>
              <a:rPr lang="en-US"/>
              <a:t>© 2023, FLLTutorials.com, Last edit 5/29/2023</a:t>
            </a:r>
          </a:p>
        </p:txBody>
      </p:sp>
    </p:spTree>
    <p:extLst>
      <p:ext uri="{BB962C8B-B14F-4D97-AF65-F5344CB8AC3E}">
        <p14:creationId xmlns:p14="http://schemas.microsoft.com/office/powerpoint/2010/main" val="12722913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a:t>Click to edit Master title style</a:t>
            </a:r>
          </a:p>
        </p:txBody>
      </p:sp>
      <p:sp>
        <p:nvSpPr>
          <p:cNvPr id="3" name="Content Placeholder 2"/>
          <p:cNvSpPr>
            <a:spLocks noGrp="1"/>
          </p:cNvSpPr>
          <p:nvPr>
            <p:ph sz="half" idx="1"/>
          </p:nvPr>
        </p:nvSpPr>
        <p:spPr>
          <a:xfrm>
            <a:off x="457200" y="1574800"/>
            <a:ext cx="387752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6923" y="1574800"/>
            <a:ext cx="3815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980E02-EE89-6E4F-B8BC-A803525FCE36}" type="datetime1">
              <a:rPr lang="en-US" smtClean="0"/>
              <a:t>5/29/23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90539079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9D072E2-8145-1542-A4A6-4C731AA11C16}" type="datetime1">
              <a:rPr lang="en-US" smtClean="0"/>
              <a:t>5/29/23</a:t>
            </a:fld>
            <a:endParaRPr lang="en-US"/>
          </a:p>
        </p:txBody>
      </p:sp>
      <p:sp>
        <p:nvSpPr>
          <p:cNvPr id="8" name="Footer Placeholder 7"/>
          <p:cNvSpPr>
            <a:spLocks noGrp="1"/>
          </p:cNvSpPr>
          <p:nvPr>
            <p:ph type="ftr" sz="quarter" idx="11"/>
          </p:nvPr>
        </p:nvSpPr>
        <p:spPr/>
        <p:txBody>
          <a:bodyPr/>
          <a:lstStyle/>
          <a:p>
            <a:r>
              <a:rPr lang="en-US"/>
              <a:t>© 2023, FLLTutorials.com, Last edit 5/29/2023</a:t>
            </a:r>
          </a:p>
        </p:txBody>
      </p:sp>
      <p:sp>
        <p:nvSpPr>
          <p:cNvPr id="10"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981502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1617350-07B6-2144-8384-8833DD1B9A13}" type="datetime1">
              <a:rPr lang="en-US" smtClean="0"/>
              <a:t>5/29/23</a:t>
            </a:fld>
            <a:endParaRPr lang="en-US"/>
          </a:p>
        </p:txBody>
      </p:sp>
      <p:sp>
        <p:nvSpPr>
          <p:cNvPr id="8" name="Footer Placeholder 7"/>
          <p:cNvSpPr>
            <a:spLocks noGrp="1"/>
          </p:cNvSpPr>
          <p:nvPr>
            <p:ph type="ftr" sz="quarter" idx="11"/>
          </p:nvPr>
        </p:nvSpPr>
        <p:spPr/>
        <p:txBody>
          <a:bodyPr/>
          <a:lstStyle/>
          <a:p>
            <a:r>
              <a:rPr lang="en-US"/>
              <a:t>© 2023, FLLTutorials.com, Last edit 5/29/2023</a:t>
            </a:r>
          </a:p>
        </p:txBody>
      </p:sp>
      <p:sp>
        <p:nvSpPr>
          <p:cNvPr id="9" name="Slide Number Placeholder 8"/>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7398606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C38D38A-536C-E44E-9726-EBC093D54325}" type="datetime1">
              <a:rPr lang="en-US" smtClean="0"/>
              <a:t>5/29/23</a:t>
            </a:fld>
            <a:endParaRPr lang="en-US"/>
          </a:p>
        </p:txBody>
      </p:sp>
      <p:sp>
        <p:nvSpPr>
          <p:cNvPr id="4" name="Footer Placeholder 3"/>
          <p:cNvSpPr>
            <a:spLocks noGrp="1"/>
          </p:cNvSpPr>
          <p:nvPr>
            <p:ph type="ftr" sz="quarter" idx="11"/>
          </p:nvPr>
        </p:nvSpPr>
        <p:spPr/>
        <p:txBody>
          <a:bodyPr/>
          <a:lstStyle/>
          <a:p>
            <a:r>
              <a:rPr lang="en-US"/>
              <a:t>© 2023, FLLTutorials.com, Last edit 5/29/2023</a:t>
            </a:r>
          </a:p>
        </p:txBody>
      </p:sp>
      <p:sp>
        <p:nvSpPr>
          <p:cNvPr id="6"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20918557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3E7735-9565-EB45-A0DE-E7D38980E863}" type="datetime1">
              <a:rPr lang="en-US" smtClean="0"/>
              <a:t>5/29/23</a:t>
            </a:fld>
            <a:endParaRPr lang="en-US"/>
          </a:p>
        </p:txBody>
      </p:sp>
      <p:sp>
        <p:nvSpPr>
          <p:cNvPr id="3" name="Footer Placeholder 2"/>
          <p:cNvSpPr>
            <a:spLocks noGrp="1"/>
          </p:cNvSpPr>
          <p:nvPr>
            <p:ph type="ftr" sz="quarter" idx="11"/>
          </p:nvPr>
        </p:nvSpPr>
        <p:spPr/>
        <p:txBody>
          <a:bodyPr/>
          <a:lstStyle/>
          <a:p>
            <a:r>
              <a:rPr lang="en-US"/>
              <a:t>© 2023, FLLTutorials.com, Last edit 5/29/2023</a:t>
            </a:r>
          </a:p>
        </p:txBody>
      </p:sp>
      <p:sp>
        <p:nvSpPr>
          <p:cNvPr id="4" name="Slide Number Placeholder 3"/>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36409931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F2D812-ED5F-8E49-8966-3DF385454987}" type="datetime1">
              <a:rPr lang="en-US" smtClean="0"/>
              <a:t>5/29/23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293227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DA79A5-A505-C449-B953-9B025DC7689A}" type="datetime1">
              <a:rPr lang="en-US" smtClean="0"/>
              <a:t>5/29/23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a:xfrm rot="16200000">
            <a:off x="8227377" y="5885497"/>
            <a:ext cx="1315721" cy="365125"/>
          </a:xfrm>
          <a:prstGeom prst="rect">
            <a:avLst/>
          </a:prstGeom>
        </p:spPr>
        <p:txBody>
          <a:bodyPr/>
          <a:lstStyle>
            <a:lvl1pPr>
              <a:defRPr>
                <a:solidFill>
                  <a:schemeClr val="tx1"/>
                </a:solidFill>
              </a:defRPr>
            </a:lvl1pPr>
          </a:lstStyle>
          <a:p>
            <a:fld id="{4DBC7FC8-25FB-FC45-8177-2B991DA6778C}"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4717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94BA18-3E9E-4A46-8BBF-8F03CD082961}" type="datetime1">
              <a:rPr lang="en-US" smtClean="0"/>
              <a:t>5/29/23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9427891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9A5136-089E-6C49-8BE1-C5A41DFA3721}" type="datetime1">
              <a:rPr lang="en-US" smtClean="0"/>
              <a:t>5/29/23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3229300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A5BFE35-0AF9-DE46-91FB-CF517CEB769B}" type="datetime1">
              <a:rPr lang="en-US" smtClean="0"/>
              <a:t>5/29/23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205931259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EE0F48-FF7D-854C-9FB6-178E9E020848}" type="datetime1">
              <a:rPr lang="en-US" smtClean="0"/>
              <a:t>5/29/23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202034592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71A303-32A0-8A40-AC13-F005F8C33FC0}" type="datetime1">
              <a:rPr lang="en-US" smtClean="0"/>
              <a:t>5/29/23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20899347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02078B-02E3-8144-9645-5B90F75C7233}" type="datetime1">
              <a:rPr lang="en-US" smtClean="0"/>
              <a:t>5/29/23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290359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6B7BF47-8ECC-BF43-B756-31F05058AD1A}" type="datetime1">
              <a:rPr lang="en-US" smtClean="0"/>
              <a:t>5/29/23</a:t>
            </a:fld>
            <a:endParaRPr lang="en-US"/>
          </a:p>
        </p:txBody>
      </p:sp>
      <p:sp>
        <p:nvSpPr>
          <p:cNvPr id="4" name="Footer Placeholder 3"/>
          <p:cNvSpPr>
            <a:spLocks noGrp="1"/>
          </p:cNvSpPr>
          <p:nvPr>
            <p:ph type="ftr" sz="quarter" idx="11"/>
          </p:nvPr>
        </p:nvSpPr>
        <p:spPr/>
        <p:txBody>
          <a:bodyPr/>
          <a:lstStyle/>
          <a:p>
            <a:r>
              <a:rPr lang="en-US"/>
              <a:t>© 2023, FLLTutorials.com, Last edit 5/29/2023</a:t>
            </a:r>
          </a:p>
        </p:txBody>
      </p:sp>
      <p:sp>
        <p:nvSpPr>
          <p:cNvPr id="5" name="Slide Number Placeholder 4"/>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2788545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BBED879-8343-DE45-B5D2-97DC944C9952}" type="datetime1">
              <a:rPr lang="en-US" smtClean="0"/>
              <a:t>5/29/23</a:t>
            </a:fld>
            <a:endParaRPr lang="en-US"/>
          </a:p>
        </p:txBody>
      </p:sp>
      <p:sp>
        <p:nvSpPr>
          <p:cNvPr id="8" name="Footer Placeholder 7"/>
          <p:cNvSpPr>
            <a:spLocks noGrp="1"/>
          </p:cNvSpPr>
          <p:nvPr>
            <p:ph type="ftr" sz="quarter" idx="11"/>
          </p:nvPr>
        </p:nvSpPr>
        <p:spPr/>
        <p:txBody>
          <a:bodyPr/>
          <a:lstStyle/>
          <a:p>
            <a:r>
              <a:rPr lang="en-US"/>
              <a:t>© 2023, FLLTutorials.com, Last edit 5/29/2023</a:t>
            </a:r>
          </a:p>
        </p:txBody>
      </p:sp>
      <p:sp>
        <p:nvSpPr>
          <p:cNvPr id="9" name="Slide Number Placeholder 8"/>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77601369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ABFA0F7-C581-334C-A580-6516107F1BDF}" type="datetime1">
              <a:rPr lang="en-US" smtClean="0"/>
              <a:t>5/29/23</a:t>
            </a:fld>
            <a:endParaRPr lang="en-US"/>
          </a:p>
        </p:txBody>
      </p:sp>
      <p:sp>
        <p:nvSpPr>
          <p:cNvPr id="4" name="Footer Placeholder 3"/>
          <p:cNvSpPr>
            <a:spLocks noGrp="1"/>
          </p:cNvSpPr>
          <p:nvPr>
            <p:ph type="ftr" sz="quarter" idx="11"/>
          </p:nvPr>
        </p:nvSpPr>
        <p:spPr/>
        <p:txBody>
          <a:bodyPr/>
          <a:lstStyle/>
          <a:p>
            <a:r>
              <a:rPr lang="en-US"/>
              <a:t>© 2023, FLLTutorials.com, Last edit 5/29/2023</a:t>
            </a:r>
          </a:p>
        </p:txBody>
      </p:sp>
      <p:sp>
        <p:nvSpPr>
          <p:cNvPr id="5" name="Slide Number Placeholder 4"/>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58699582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22C71B-3D82-0745-8E4C-E59D709E6D29}" type="datetime1">
              <a:rPr lang="en-US" smtClean="0"/>
              <a:t>5/29/23</a:t>
            </a:fld>
            <a:endParaRPr lang="en-US"/>
          </a:p>
        </p:txBody>
      </p:sp>
      <p:sp>
        <p:nvSpPr>
          <p:cNvPr id="3" name="Footer Placeholder 2"/>
          <p:cNvSpPr>
            <a:spLocks noGrp="1"/>
          </p:cNvSpPr>
          <p:nvPr>
            <p:ph type="ftr" sz="quarter" idx="11"/>
          </p:nvPr>
        </p:nvSpPr>
        <p:spPr/>
        <p:txBody>
          <a:bodyPr/>
          <a:lstStyle/>
          <a:p>
            <a:r>
              <a:rPr lang="en-US"/>
              <a:t>© 2023, FLLTutorials.com, Last edit 5/29/2023</a:t>
            </a:r>
          </a:p>
        </p:txBody>
      </p:sp>
      <p:sp>
        <p:nvSpPr>
          <p:cNvPr id="4" name="Slide Number Placeholder 3"/>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89195184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BD4EED1-70BD-F14A-959C-B6B329E075CD}" type="datetime1">
              <a:rPr lang="en-US" smtClean="0"/>
              <a:t>5/29/23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59875243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A5584A5-E2C0-9340-A05C-FD47C4CBC422}" type="datetime1">
              <a:rPr lang="en-US" smtClean="0"/>
              <a:t>5/29/23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91676697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E4E952-8A40-C242-9B4A-8D2659AEC7EE}" type="datetime1">
              <a:rPr lang="en-US" smtClean="0"/>
              <a:t>5/29/23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205484844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05A470-5875-2849-B30E-C3FE7F46F0D4}" type="datetime1">
              <a:rPr lang="en-US" smtClean="0"/>
              <a:t>5/29/23</a:t>
            </a:fld>
            <a:endParaRPr lang="en-US"/>
          </a:p>
        </p:txBody>
      </p:sp>
      <p:sp>
        <p:nvSpPr>
          <p:cNvPr id="5" name="Footer Placeholder 4"/>
          <p:cNvSpPr>
            <a:spLocks noGrp="1"/>
          </p:cNvSpPr>
          <p:nvPr>
            <p:ph type="ftr" sz="quarter" idx="11"/>
          </p:nvPr>
        </p:nvSpPr>
        <p:spPr/>
        <p:txBody>
          <a:bodyPr/>
          <a:lstStyle/>
          <a:p>
            <a:r>
              <a:rPr lang="en-US"/>
              <a:t>© 2023, FLLTutorials.com, Last edit 5/29/2023</a:t>
            </a:r>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57200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8091" y="563880"/>
            <a:ext cx="8240108" cy="56821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hasCustomPrompt="1"/>
          </p:nvPr>
        </p:nvSpPr>
        <p:spPr>
          <a:xfrm>
            <a:off x="581192" y="3936453"/>
            <a:ext cx="7989752" cy="1033133"/>
          </a:xfrm>
          <a:ln>
            <a:noFill/>
          </a:ln>
          <a:effectLst/>
        </p:spPr>
        <p:txBody>
          <a:bodyPr anchor="b">
            <a:normAutofit/>
          </a:bodyPr>
          <a:lstStyle>
            <a:lvl1pPr algn="ctr">
              <a:defRPr sz="3600">
                <a:solidFill>
                  <a:schemeClr val="bg1"/>
                </a:solidFill>
              </a:defRPr>
            </a:lvl1pPr>
          </a:lstStyle>
          <a:p>
            <a:r>
              <a:rPr lang="en-US" dirty="0"/>
              <a:t>title style</a:t>
            </a:r>
          </a:p>
        </p:txBody>
      </p:sp>
      <p:sp>
        <p:nvSpPr>
          <p:cNvPr id="3" name="Subtitle 2"/>
          <p:cNvSpPr>
            <a:spLocks noGrp="1"/>
          </p:cNvSpPr>
          <p:nvPr>
            <p:ph type="subTitle" idx="1"/>
          </p:nvPr>
        </p:nvSpPr>
        <p:spPr>
          <a:xfrm>
            <a:off x="581192" y="5175772"/>
            <a:ext cx="7989752" cy="590321"/>
          </a:xfrm>
          <a:ln>
            <a:noFill/>
          </a:ln>
        </p:spPr>
        <p:txBody>
          <a:bodyPr anchor="t">
            <a:normAutofit/>
          </a:bodyPr>
          <a:lstStyle>
            <a:lvl1pPr marL="0" indent="0" algn="ctr">
              <a:buNone/>
              <a:defRPr sz="1600" cap="all">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5559327" y="6392242"/>
            <a:ext cx="2133600" cy="365125"/>
          </a:xfrm>
          <a:prstGeom prst="rect">
            <a:avLst/>
          </a:prstGeom>
        </p:spPr>
        <p:txBody>
          <a:bodyPr/>
          <a:lstStyle>
            <a:lvl1pPr>
              <a:defRPr>
                <a:solidFill>
                  <a:schemeClr val="accent1">
                    <a:lumMod val="75000"/>
                    <a:lumOff val="25000"/>
                  </a:schemeClr>
                </a:solidFill>
              </a:defRPr>
            </a:lvl1pPr>
          </a:lstStyle>
          <a:p>
            <a:fld id="{B7D91324-4E72-484C-81D8-BAF3BF96A597}" type="datetime1">
              <a:rPr lang="en-US" smtClean="0"/>
              <a:t>5/29/23</a:t>
            </a:fld>
            <a:endParaRPr lang="en-US"/>
          </a:p>
        </p:txBody>
      </p:sp>
      <p:sp>
        <p:nvSpPr>
          <p:cNvPr id="5" name="Footer Placeholder 4"/>
          <p:cNvSpPr>
            <a:spLocks noGrp="1"/>
          </p:cNvSpPr>
          <p:nvPr>
            <p:ph type="ftr" sz="quarter" idx="11"/>
          </p:nvPr>
        </p:nvSpPr>
        <p:spPr>
          <a:xfrm>
            <a:off x="581192" y="6387916"/>
            <a:ext cx="4870585" cy="365125"/>
          </a:xfrm>
          <a:prstGeom prst="rect">
            <a:avLst/>
          </a:prstGeom>
        </p:spPr>
        <p:txBody>
          <a:bodyPr/>
          <a:lstStyle>
            <a:lvl1pPr>
              <a:defRPr>
                <a:solidFill>
                  <a:schemeClr val="accent1">
                    <a:lumMod val="75000"/>
                    <a:lumOff val="25000"/>
                  </a:schemeClr>
                </a:solidFill>
              </a:defRPr>
            </a:lvl1pPr>
          </a:lstStyle>
          <a:p>
            <a:r>
              <a:rPr lang="en-US"/>
              <a:t>© 2023, FLLTutorials.com, Last edit 5/29/2023</a:t>
            </a:r>
          </a:p>
        </p:txBody>
      </p:sp>
      <p:sp>
        <p:nvSpPr>
          <p:cNvPr id="6" name="Slide Number Placeholder 5"/>
          <p:cNvSpPr>
            <a:spLocks noGrp="1"/>
          </p:cNvSpPr>
          <p:nvPr>
            <p:ph type="sldNum" sz="quarter" idx="12"/>
          </p:nvPr>
        </p:nvSpPr>
        <p:spPr>
          <a:xfrm>
            <a:off x="7800476" y="6392242"/>
            <a:ext cx="770468" cy="365125"/>
          </a:xfrm>
          <a:prstGeom prst="rect">
            <a:avLst/>
          </a:prstGeom>
        </p:spPr>
        <p:txBody>
          <a:bodyPr/>
          <a:lstStyle>
            <a:lvl1pPr>
              <a:defRPr>
                <a:solidFill>
                  <a:schemeClr val="accent1">
                    <a:lumMod val="75000"/>
                    <a:lumOff val="25000"/>
                  </a:schemeClr>
                </a:solidFill>
              </a:defRPr>
            </a:lvl1pPr>
          </a:lstStyle>
          <a:p>
            <a:fld id="{4DBC7FC8-25FB-FC45-8177-2B991DA6778C}" type="slidenum">
              <a:rPr lang="en-US" smtClean="0"/>
              <a:t>‹#›</a:t>
            </a:fld>
            <a:endParaRPr lang="en-US"/>
          </a:p>
        </p:txBody>
      </p:sp>
      <p:pic>
        <p:nvPicPr>
          <p:cNvPr id="8" name="Picture 7">
            <a:extLst>
              <a:ext uri="{FF2B5EF4-FFF2-40B4-BE49-F238E27FC236}">
                <a16:creationId xmlns:a16="http://schemas.microsoft.com/office/drawing/2014/main" id="{D4B45051-E032-1249-AC8B-C5EB1B15FB4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35280" y="563880"/>
            <a:ext cx="8488680" cy="2915504"/>
          </a:xfrm>
          <a:prstGeom prst="rect">
            <a:avLst/>
          </a:prstGeom>
        </p:spPr>
      </p:pic>
    </p:spTree>
    <p:extLst>
      <p:ext uri="{BB962C8B-B14F-4D97-AF65-F5344CB8AC3E}">
        <p14:creationId xmlns:p14="http://schemas.microsoft.com/office/powerpoint/2010/main" val="358325345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81810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687475"/>
            <a:ext cx="7989752" cy="596796"/>
          </a:xfrm>
        </p:spPr>
        <p:txBody>
          <a:bodyPr/>
          <a:lstStyle/>
          <a:p>
            <a:r>
              <a:rPr lang="en-US"/>
              <a:t>Click to edit Master title style</a:t>
            </a:r>
            <a:endParaRPr lang="en-US" dirty="0"/>
          </a:p>
        </p:txBody>
      </p:sp>
      <p:sp>
        <p:nvSpPr>
          <p:cNvPr id="3" name="Content Placeholder 2"/>
          <p:cNvSpPr>
            <a:spLocks noGrp="1"/>
          </p:cNvSpPr>
          <p:nvPr>
            <p:ph idx="1"/>
          </p:nvPr>
        </p:nvSpPr>
        <p:spPr>
          <a:xfrm>
            <a:off x="448091" y="1505583"/>
            <a:ext cx="8238707" cy="4353215"/>
          </a:xfrm>
        </p:spPr>
        <p:txBody>
          <a:bodyPr anchor="t"/>
          <a:lstStyle>
            <a:lvl1pPr>
              <a:defRPr sz="3600"/>
            </a:lvl1pPr>
            <a:lvl2pPr>
              <a:defRPr sz="3200"/>
            </a:lvl2pPr>
            <a:lvl3pPr>
              <a:defRPr sz="28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a:extLst>
              <a:ext uri="{FF2B5EF4-FFF2-40B4-BE49-F238E27FC236}">
                <a16:creationId xmlns:a16="http://schemas.microsoft.com/office/drawing/2014/main" id="{5E510904-FE82-B349-843E-834D82D5778E}"/>
              </a:ext>
            </a:extLst>
          </p:cNvPr>
          <p:cNvSpPr>
            <a:spLocks noGrp="1"/>
          </p:cNvSpPr>
          <p:nvPr>
            <p:ph type="dt" sz="half" idx="10"/>
          </p:nvPr>
        </p:nvSpPr>
        <p:spPr>
          <a:xfrm>
            <a:off x="5559327" y="6392242"/>
            <a:ext cx="2133600" cy="365125"/>
          </a:xfrm>
        </p:spPr>
        <p:txBody>
          <a:bodyPr/>
          <a:lstStyle>
            <a:lvl1pPr>
              <a:defRPr>
                <a:solidFill>
                  <a:schemeClr val="accent1">
                    <a:lumMod val="75000"/>
                    <a:lumOff val="25000"/>
                  </a:schemeClr>
                </a:solidFill>
              </a:defRPr>
            </a:lvl1pPr>
          </a:lstStyle>
          <a:p>
            <a:fld id="{1DEEF50C-C460-1441-A588-4EFA39AD0395}" type="datetime1">
              <a:rPr lang="en-US" smtClean="0"/>
              <a:t>5/29/23</a:t>
            </a:fld>
            <a:endParaRPr lang="en-US"/>
          </a:p>
        </p:txBody>
      </p:sp>
      <p:sp>
        <p:nvSpPr>
          <p:cNvPr id="9" name="Footer Placeholder 4">
            <a:extLst>
              <a:ext uri="{FF2B5EF4-FFF2-40B4-BE49-F238E27FC236}">
                <a16:creationId xmlns:a16="http://schemas.microsoft.com/office/drawing/2014/main" id="{E48965D5-4E22-4D4C-B0D3-4AEC700831CA}"/>
              </a:ext>
            </a:extLst>
          </p:cNvPr>
          <p:cNvSpPr>
            <a:spLocks noGrp="1"/>
          </p:cNvSpPr>
          <p:nvPr>
            <p:ph type="ftr" sz="quarter" idx="11"/>
          </p:nvPr>
        </p:nvSpPr>
        <p:spPr>
          <a:xfrm>
            <a:off x="581192" y="6387916"/>
            <a:ext cx="4870585" cy="365125"/>
          </a:xfrm>
        </p:spPr>
        <p:txBody>
          <a:bodyPr/>
          <a:lstStyle>
            <a:lvl1pPr>
              <a:defRPr>
                <a:solidFill>
                  <a:schemeClr val="accent1">
                    <a:lumMod val="75000"/>
                    <a:lumOff val="25000"/>
                  </a:schemeClr>
                </a:solidFill>
              </a:defRPr>
            </a:lvl1pPr>
          </a:lstStyle>
          <a:p>
            <a:r>
              <a:rPr lang="en-US"/>
              <a:t>© 2023, FLLTutorials.com, Last edit 5/29/2023</a:t>
            </a:r>
          </a:p>
        </p:txBody>
      </p:sp>
      <p:sp>
        <p:nvSpPr>
          <p:cNvPr id="10" name="Slide Number Placeholder 5">
            <a:extLst>
              <a:ext uri="{FF2B5EF4-FFF2-40B4-BE49-F238E27FC236}">
                <a16:creationId xmlns:a16="http://schemas.microsoft.com/office/drawing/2014/main" id="{65AB5AFF-5E76-4041-B3D5-669547C07AE0}"/>
              </a:ext>
            </a:extLst>
          </p:cNvPr>
          <p:cNvSpPr>
            <a:spLocks noGrp="1"/>
          </p:cNvSpPr>
          <p:nvPr>
            <p:ph type="sldNum" sz="quarter" idx="12"/>
          </p:nvPr>
        </p:nvSpPr>
        <p:spPr>
          <a:xfrm>
            <a:off x="7800476" y="6392242"/>
            <a:ext cx="770468" cy="365125"/>
          </a:xfrm>
        </p:spPr>
        <p:txBody>
          <a:bodyPr/>
          <a:lstStyle>
            <a:lvl1pPr>
              <a:defRPr>
                <a:solidFill>
                  <a:schemeClr val="accent1">
                    <a:lumMod val="75000"/>
                    <a:lumOff val="25000"/>
                  </a:schemeClr>
                </a:solidFill>
              </a:defRPr>
            </a:lvl1pPr>
          </a:lstStyle>
          <a:p>
            <a:fld id="{4DBC7FC8-25FB-FC45-8177-2B991DA6778C}" type="slidenum">
              <a:rPr lang="en-US" smtClean="0"/>
              <a:t>‹#›</a:t>
            </a:fld>
            <a:endParaRPr lang="en-US" dirty="0"/>
          </a:p>
        </p:txBody>
      </p:sp>
    </p:spTree>
    <p:extLst>
      <p:ext uri="{BB962C8B-B14F-4D97-AF65-F5344CB8AC3E}">
        <p14:creationId xmlns:p14="http://schemas.microsoft.com/office/powerpoint/2010/main" val="55623625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52646" y="5141973"/>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36573"/>
            <a:ext cx="7989751" cy="1504844"/>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3"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Date Placeholder 3">
            <a:extLst>
              <a:ext uri="{FF2B5EF4-FFF2-40B4-BE49-F238E27FC236}">
                <a16:creationId xmlns:a16="http://schemas.microsoft.com/office/drawing/2014/main" id="{52362C45-CC3C-1C41-89EF-9E39AB823873}"/>
              </a:ext>
            </a:extLst>
          </p:cNvPr>
          <p:cNvSpPr txBox="1">
            <a:spLocks/>
          </p:cNvSpPr>
          <p:nvPr/>
        </p:nvSpPr>
        <p:spPr>
          <a:xfrm>
            <a:off x="5559327" y="6392242"/>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Last Edit: </a:t>
            </a:r>
            <a:fld id="{B61BEF0D-F0BB-DE4B-95CE-6DB70DBA9567}" type="datetimeFigureOut">
              <a:rPr lang="en-US" smtClean="0"/>
              <a:pPr/>
              <a:t>5/29/23</a:t>
            </a:fld>
            <a:endParaRPr lang="en-US" dirty="0"/>
          </a:p>
        </p:txBody>
      </p:sp>
      <p:sp>
        <p:nvSpPr>
          <p:cNvPr id="10" name="Footer Placeholder 4">
            <a:extLst>
              <a:ext uri="{FF2B5EF4-FFF2-40B4-BE49-F238E27FC236}">
                <a16:creationId xmlns:a16="http://schemas.microsoft.com/office/drawing/2014/main" id="{99E8FBED-B055-2A4A-8E32-9CB6B48C25B3}"/>
              </a:ext>
            </a:extLst>
          </p:cNvPr>
          <p:cNvSpPr txBox="1">
            <a:spLocks/>
          </p:cNvSpPr>
          <p:nvPr/>
        </p:nvSpPr>
        <p:spPr>
          <a:xfrm>
            <a:off x="581192" y="6387916"/>
            <a:ext cx="4870585"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cap="all">
                <a:solidFill>
                  <a:schemeClr val="accent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Copyright 2018, FLL TUTORIALS</a:t>
            </a:r>
            <a:endParaRPr lang="en-US" dirty="0"/>
          </a:p>
        </p:txBody>
      </p:sp>
      <p:sp>
        <p:nvSpPr>
          <p:cNvPr id="11" name="Slide Number Placeholder 5">
            <a:extLst>
              <a:ext uri="{FF2B5EF4-FFF2-40B4-BE49-F238E27FC236}">
                <a16:creationId xmlns:a16="http://schemas.microsoft.com/office/drawing/2014/main" id="{AA884034-3EBB-704E-AFCD-9611BBBEBA37}"/>
              </a:ext>
            </a:extLst>
          </p:cNvPr>
          <p:cNvSpPr txBox="1">
            <a:spLocks/>
          </p:cNvSpPr>
          <p:nvPr/>
        </p:nvSpPr>
        <p:spPr>
          <a:xfrm>
            <a:off x="7800476" y="6392242"/>
            <a:ext cx="770468"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14220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D46C19-BD5E-ED46-99A8-296C388CBC79}" type="datetime1">
              <a:rPr lang="en-US" smtClean="0"/>
              <a:t>5/29/23</a:t>
            </a:fld>
            <a:endParaRPr lang="en-US"/>
          </a:p>
        </p:txBody>
      </p:sp>
      <p:sp>
        <p:nvSpPr>
          <p:cNvPr id="3" name="Footer Placeholder 2"/>
          <p:cNvSpPr>
            <a:spLocks noGrp="1"/>
          </p:cNvSpPr>
          <p:nvPr>
            <p:ph type="ftr" sz="quarter" idx="11"/>
          </p:nvPr>
        </p:nvSpPr>
        <p:spPr/>
        <p:txBody>
          <a:bodyPr/>
          <a:lstStyle/>
          <a:p>
            <a:r>
              <a:rPr lang="en-US"/>
              <a:t>© 2023, FLLTutorials.com, Last edit 5/29/2023</a:t>
            </a:r>
          </a:p>
        </p:txBody>
      </p:sp>
      <p:sp>
        <p:nvSpPr>
          <p:cNvPr id="4" name="Slide Number Placeholder 3"/>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7402760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81192" y="2228002"/>
            <a:ext cx="3899527"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282" y="2228003"/>
            <a:ext cx="390766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5559327" y="5956136"/>
            <a:ext cx="2133600" cy="365125"/>
          </a:xfrm>
          <a:prstGeom prst="rect">
            <a:avLst/>
          </a:prstGeom>
        </p:spPr>
        <p:txBody>
          <a:bodyPr/>
          <a:lstStyle/>
          <a:p>
            <a:fld id="{35746260-1C59-ED43-8B21-154B20277317}" type="datetime1">
              <a:rPr lang="en-US" smtClean="0"/>
              <a:t>5/29/23</a:t>
            </a:fld>
            <a:endParaRPr lang="en-US"/>
          </a:p>
        </p:txBody>
      </p:sp>
      <p:sp>
        <p:nvSpPr>
          <p:cNvPr id="6" name="Footer Placeholder 5"/>
          <p:cNvSpPr>
            <a:spLocks noGrp="1"/>
          </p:cNvSpPr>
          <p:nvPr>
            <p:ph type="ftr" sz="quarter" idx="11"/>
          </p:nvPr>
        </p:nvSpPr>
        <p:spPr>
          <a:xfrm>
            <a:off x="581192" y="5951810"/>
            <a:ext cx="4870585" cy="365125"/>
          </a:xfrm>
          <a:prstGeom prst="rect">
            <a:avLst/>
          </a:prstGeom>
        </p:spPr>
        <p:txBody>
          <a:bodyPr/>
          <a:lstStyle/>
          <a:p>
            <a:r>
              <a:rPr lang="en-US"/>
              <a:t>© 2023, FLLTutorials.com, Last edit 5/29/2023</a:t>
            </a:r>
          </a:p>
        </p:txBody>
      </p:sp>
      <p:sp>
        <p:nvSpPr>
          <p:cNvPr id="7" name="Slide Number Placeholder 6"/>
          <p:cNvSpPr>
            <a:spLocks noGrp="1"/>
          </p:cNvSpPr>
          <p:nvPr>
            <p:ph type="sldNum" sz="quarter" idx="12"/>
          </p:nvPr>
        </p:nvSpPr>
        <p:spPr>
          <a:xfrm>
            <a:off x="7800476" y="5956136"/>
            <a:ext cx="770468"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21336385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5559327" y="5956136"/>
            <a:ext cx="2133600" cy="365125"/>
          </a:xfrm>
          <a:prstGeom prst="rect">
            <a:avLst/>
          </a:prstGeom>
        </p:spPr>
        <p:txBody>
          <a:bodyPr/>
          <a:lstStyle/>
          <a:p>
            <a:fld id="{4E19C2BD-44A9-0C48-AC54-B47DC9D69ACE}" type="datetime1">
              <a:rPr lang="en-US" smtClean="0"/>
              <a:t>5/29/23</a:t>
            </a:fld>
            <a:endParaRPr lang="en-US"/>
          </a:p>
        </p:txBody>
      </p:sp>
      <p:sp>
        <p:nvSpPr>
          <p:cNvPr id="8" name="Footer Placeholder 7"/>
          <p:cNvSpPr>
            <a:spLocks noGrp="1"/>
          </p:cNvSpPr>
          <p:nvPr>
            <p:ph type="ftr" sz="quarter" idx="11"/>
          </p:nvPr>
        </p:nvSpPr>
        <p:spPr>
          <a:xfrm>
            <a:off x="581192" y="5951810"/>
            <a:ext cx="4870585" cy="365125"/>
          </a:xfrm>
          <a:prstGeom prst="rect">
            <a:avLst/>
          </a:prstGeom>
        </p:spPr>
        <p:txBody>
          <a:bodyPr/>
          <a:lstStyle/>
          <a:p>
            <a:r>
              <a:rPr lang="en-US"/>
              <a:t>© 2023, FLLTutorials.com, Last edit 5/29/2023</a:t>
            </a:r>
          </a:p>
        </p:txBody>
      </p:sp>
      <p:sp>
        <p:nvSpPr>
          <p:cNvPr id="9" name="Slide Number Placeholder 8"/>
          <p:cNvSpPr>
            <a:spLocks noGrp="1"/>
          </p:cNvSpPr>
          <p:nvPr>
            <p:ph type="sldNum" sz="quarter" idx="12"/>
          </p:nvPr>
        </p:nvSpPr>
        <p:spPr>
          <a:xfrm>
            <a:off x="7800476" y="5956136"/>
            <a:ext cx="770468"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416131309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5559327" y="5956136"/>
            <a:ext cx="2133600" cy="365125"/>
          </a:xfrm>
          <a:prstGeom prst="rect">
            <a:avLst/>
          </a:prstGeom>
        </p:spPr>
        <p:txBody>
          <a:bodyPr/>
          <a:lstStyle/>
          <a:p>
            <a:fld id="{8D25D64C-3BCC-B148-98DE-198B5AD71BFC}" type="datetime1">
              <a:rPr lang="en-US" smtClean="0"/>
              <a:t>5/29/23</a:t>
            </a:fld>
            <a:endParaRPr lang="en-US"/>
          </a:p>
        </p:txBody>
      </p:sp>
      <p:sp>
        <p:nvSpPr>
          <p:cNvPr id="4" name="Footer Placeholder 3"/>
          <p:cNvSpPr>
            <a:spLocks noGrp="1"/>
          </p:cNvSpPr>
          <p:nvPr>
            <p:ph type="ftr" sz="quarter" idx="11"/>
          </p:nvPr>
        </p:nvSpPr>
        <p:spPr>
          <a:xfrm>
            <a:off x="581192" y="5951810"/>
            <a:ext cx="4870585" cy="365125"/>
          </a:xfrm>
          <a:prstGeom prst="rect">
            <a:avLst/>
          </a:prstGeom>
        </p:spPr>
        <p:txBody>
          <a:bodyPr/>
          <a:lstStyle/>
          <a:p>
            <a:r>
              <a:rPr lang="en-US"/>
              <a:t>© 2023, FLLTutorials.com, Last edit 5/29/2023</a:t>
            </a:r>
          </a:p>
        </p:txBody>
      </p:sp>
      <p:sp>
        <p:nvSpPr>
          <p:cNvPr id="5" name="Slide Number Placeholder 4"/>
          <p:cNvSpPr>
            <a:spLocks noGrp="1"/>
          </p:cNvSpPr>
          <p:nvPr>
            <p:ph type="sldNum" sz="quarter" idx="12"/>
          </p:nvPr>
        </p:nvSpPr>
        <p:spPr>
          <a:xfrm>
            <a:off x="7800476" y="5956136"/>
            <a:ext cx="770468"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75704619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559327" y="5956136"/>
            <a:ext cx="2133600" cy="365125"/>
          </a:xfrm>
          <a:prstGeom prst="rect">
            <a:avLst/>
          </a:prstGeom>
        </p:spPr>
        <p:txBody>
          <a:bodyPr/>
          <a:lstStyle/>
          <a:p>
            <a:fld id="{D0485771-0691-A049-824C-7F0A4D2CD07F}" type="datetime1">
              <a:rPr lang="en-US" smtClean="0"/>
              <a:t>5/29/23</a:t>
            </a:fld>
            <a:endParaRPr lang="en-US"/>
          </a:p>
        </p:txBody>
      </p:sp>
      <p:sp>
        <p:nvSpPr>
          <p:cNvPr id="3" name="Footer Placeholder 2"/>
          <p:cNvSpPr>
            <a:spLocks noGrp="1"/>
          </p:cNvSpPr>
          <p:nvPr>
            <p:ph type="ftr" sz="quarter" idx="11"/>
          </p:nvPr>
        </p:nvSpPr>
        <p:spPr>
          <a:xfrm>
            <a:off x="581192" y="5951810"/>
            <a:ext cx="4870585" cy="365125"/>
          </a:xfrm>
          <a:prstGeom prst="rect">
            <a:avLst/>
          </a:prstGeom>
        </p:spPr>
        <p:txBody>
          <a:bodyPr/>
          <a:lstStyle/>
          <a:p>
            <a:r>
              <a:rPr lang="en-US"/>
              <a:t>© 2023, FLLTutorials.com, Last edit 5/29/2023</a:t>
            </a:r>
          </a:p>
        </p:txBody>
      </p:sp>
      <p:sp>
        <p:nvSpPr>
          <p:cNvPr id="4" name="Slide Number Placeholder 3"/>
          <p:cNvSpPr>
            <a:spLocks noGrp="1"/>
          </p:cNvSpPr>
          <p:nvPr>
            <p:ph type="sldNum" sz="quarter" idx="12"/>
          </p:nvPr>
        </p:nvSpPr>
        <p:spPr>
          <a:xfrm>
            <a:off x="7800476" y="5956136"/>
            <a:ext cx="770468"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219302144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52646" y="5141973"/>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2" y="5262296"/>
            <a:ext cx="353662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6399" y="601200"/>
            <a:ext cx="824040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305617" y="5262295"/>
            <a:ext cx="426532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5559327" y="5956136"/>
            <a:ext cx="2133600" cy="365125"/>
          </a:xfrm>
          <a:prstGeom prst="rect">
            <a:avLst/>
          </a:prstGeom>
        </p:spPr>
        <p:txBody>
          <a:bodyPr/>
          <a:lstStyle>
            <a:lvl1pPr>
              <a:defRPr>
                <a:solidFill>
                  <a:schemeClr val="accent1">
                    <a:lumMod val="75000"/>
                    <a:lumOff val="25000"/>
                  </a:schemeClr>
                </a:solidFill>
              </a:defRPr>
            </a:lvl1pPr>
          </a:lstStyle>
          <a:p>
            <a:fld id="{DCA494F5-98CA-F045-81D9-A84C3A555B59}" type="datetime1">
              <a:rPr lang="en-US" smtClean="0"/>
              <a:t>5/29/23</a:t>
            </a:fld>
            <a:endParaRPr lang="en-US"/>
          </a:p>
        </p:txBody>
      </p:sp>
      <p:sp>
        <p:nvSpPr>
          <p:cNvPr id="6" name="Footer Placeholder 5"/>
          <p:cNvSpPr>
            <a:spLocks noGrp="1"/>
          </p:cNvSpPr>
          <p:nvPr>
            <p:ph type="ftr" sz="quarter" idx="11"/>
          </p:nvPr>
        </p:nvSpPr>
        <p:spPr>
          <a:xfrm>
            <a:off x="581192" y="5951810"/>
            <a:ext cx="4870585" cy="365125"/>
          </a:xfrm>
          <a:prstGeom prst="rect">
            <a:avLst/>
          </a:prstGeom>
        </p:spPr>
        <p:txBody>
          <a:bodyPr/>
          <a:lstStyle>
            <a:lvl1pPr>
              <a:defRPr>
                <a:solidFill>
                  <a:schemeClr val="accent1">
                    <a:lumMod val="75000"/>
                    <a:lumOff val="25000"/>
                  </a:schemeClr>
                </a:solidFill>
              </a:defRPr>
            </a:lvl1pPr>
          </a:lstStyle>
          <a:p>
            <a:r>
              <a:rPr lang="en-US"/>
              <a:t>© 2023, FLLTutorials.com, Last edit 5/29/2023</a:t>
            </a:r>
          </a:p>
        </p:txBody>
      </p:sp>
      <p:sp>
        <p:nvSpPr>
          <p:cNvPr id="7" name="Slide Number Placeholder 6"/>
          <p:cNvSpPr>
            <a:spLocks noGrp="1"/>
          </p:cNvSpPr>
          <p:nvPr>
            <p:ph type="sldNum" sz="quarter" idx="12"/>
          </p:nvPr>
        </p:nvSpPr>
        <p:spPr>
          <a:xfrm>
            <a:off x="7800476" y="5956136"/>
            <a:ext cx="770468" cy="365125"/>
          </a:xfrm>
          <a:prstGeom prst="rect">
            <a:avLst/>
          </a:prstGeom>
        </p:spPr>
        <p:txBody>
          <a:bodyPr/>
          <a:lstStyle>
            <a:lvl1pPr>
              <a:defRPr>
                <a:solidFill>
                  <a:schemeClr val="accent1">
                    <a:lumMod val="75000"/>
                    <a:lumOff val="25000"/>
                  </a:schemeClr>
                </a:solidFill>
              </a:defRPr>
            </a:lvl1pPr>
          </a:lstStyle>
          <a:p>
            <a:fld id="{4DBC7FC8-25FB-FC45-8177-2B991DA6778C}" type="slidenum">
              <a:rPr lang="en-US" smtClean="0"/>
              <a:t>‹#›</a:t>
            </a:fld>
            <a:endParaRPr lang="en-US"/>
          </a:p>
        </p:txBody>
      </p:sp>
    </p:spTree>
    <p:extLst>
      <p:ext uri="{BB962C8B-B14F-4D97-AF65-F5344CB8AC3E}">
        <p14:creationId xmlns:p14="http://schemas.microsoft.com/office/powerpoint/2010/main" val="272014782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2" y="4693389"/>
            <a:ext cx="7989752"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8093" y="599725"/>
            <a:ext cx="8238706"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6"/>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5559327" y="5956136"/>
            <a:ext cx="2133600" cy="365125"/>
          </a:xfrm>
          <a:prstGeom prst="rect">
            <a:avLst/>
          </a:prstGeom>
        </p:spPr>
        <p:txBody>
          <a:bodyPr/>
          <a:lstStyle/>
          <a:p>
            <a:fld id="{2FB212EF-0C26-4445-BC44-F74A17508C23}" type="datetime1">
              <a:rPr lang="en-US" smtClean="0"/>
              <a:t>5/29/23</a:t>
            </a:fld>
            <a:endParaRPr lang="en-US"/>
          </a:p>
        </p:txBody>
      </p:sp>
      <p:sp>
        <p:nvSpPr>
          <p:cNvPr id="6" name="Footer Placeholder 5"/>
          <p:cNvSpPr>
            <a:spLocks noGrp="1"/>
          </p:cNvSpPr>
          <p:nvPr>
            <p:ph type="ftr" sz="quarter" idx="11"/>
          </p:nvPr>
        </p:nvSpPr>
        <p:spPr>
          <a:xfrm>
            <a:off x="581192" y="5951810"/>
            <a:ext cx="4870585" cy="365125"/>
          </a:xfrm>
          <a:prstGeom prst="rect">
            <a:avLst/>
          </a:prstGeom>
        </p:spPr>
        <p:txBody>
          <a:bodyPr/>
          <a:lstStyle/>
          <a:p>
            <a:r>
              <a:rPr lang="en-US"/>
              <a:t>© 2023, FLLTutorials.com, Last edit 5/29/2023</a:t>
            </a:r>
          </a:p>
        </p:txBody>
      </p:sp>
      <p:sp>
        <p:nvSpPr>
          <p:cNvPr id="7" name="Slide Number Placeholder 6"/>
          <p:cNvSpPr>
            <a:spLocks noGrp="1"/>
          </p:cNvSpPr>
          <p:nvPr>
            <p:ph type="sldNum" sz="quarter" idx="12"/>
          </p:nvPr>
        </p:nvSpPr>
        <p:spPr>
          <a:xfrm>
            <a:off x="7800476" y="5956136"/>
            <a:ext cx="770468"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28707838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559327" y="5956136"/>
            <a:ext cx="2133600" cy="365125"/>
          </a:xfrm>
          <a:prstGeom prst="rect">
            <a:avLst/>
          </a:prstGeom>
        </p:spPr>
        <p:txBody>
          <a:bodyPr/>
          <a:lstStyle/>
          <a:p>
            <a:fld id="{AD510542-F305-E643-A621-6304C406AC0A}" type="datetime1">
              <a:rPr lang="en-US" smtClean="0"/>
              <a:t>5/29/23</a:t>
            </a:fld>
            <a:endParaRPr lang="en-US"/>
          </a:p>
        </p:txBody>
      </p:sp>
      <p:sp>
        <p:nvSpPr>
          <p:cNvPr id="5" name="Footer Placeholder 4"/>
          <p:cNvSpPr>
            <a:spLocks noGrp="1"/>
          </p:cNvSpPr>
          <p:nvPr>
            <p:ph type="ftr" sz="quarter" idx="11"/>
          </p:nvPr>
        </p:nvSpPr>
        <p:spPr>
          <a:xfrm>
            <a:off x="581192" y="5951810"/>
            <a:ext cx="4870585" cy="365125"/>
          </a:xfrm>
          <a:prstGeom prst="rect">
            <a:avLst/>
          </a:prstGeom>
        </p:spPr>
        <p:txBody>
          <a:bodyPr/>
          <a:lstStyle/>
          <a:p>
            <a:r>
              <a:rPr lang="en-US"/>
              <a:t>© 2023, FLLTutorials.com, Last edit 5/29/2023</a:t>
            </a:r>
          </a:p>
        </p:txBody>
      </p:sp>
      <p:sp>
        <p:nvSpPr>
          <p:cNvPr id="6" name="Slide Number Placeholder 5"/>
          <p:cNvSpPr>
            <a:spLocks noGrp="1"/>
          </p:cNvSpPr>
          <p:nvPr>
            <p:ph type="sldNum" sz="quarter" idx="12"/>
          </p:nvPr>
        </p:nvSpPr>
        <p:spPr>
          <a:xfrm>
            <a:off x="7800476" y="5956136"/>
            <a:ext cx="770468"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82011852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0" y="599725"/>
            <a:ext cx="2057399"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0" y="675725"/>
            <a:ext cx="1503123"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81192" y="675725"/>
            <a:ext cx="592220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745255" y="5956136"/>
            <a:ext cx="947672" cy="365125"/>
          </a:xfrm>
          <a:prstGeom prst="rect">
            <a:avLst/>
          </a:prstGeom>
        </p:spPr>
        <p:txBody>
          <a:bodyPr/>
          <a:lstStyle>
            <a:lvl1pPr>
              <a:defRPr>
                <a:solidFill>
                  <a:schemeClr val="accent1">
                    <a:lumMod val="75000"/>
                    <a:lumOff val="25000"/>
                  </a:schemeClr>
                </a:solidFill>
              </a:defRPr>
            </a:lvl1pPr>
          </a:lstStyle>
          <a:p>
            <a:fld id="{158658E4-920A-8047-8880-CA90368F09BE}" type="datetime1">
              <a:rPr lang="en-US" smtClean="0"/>
              <a:t>5/29/23</a:t>
            </a:fld>
            <a:endParaRPr lang="en-US"/>
          </a:p>
        </p:txBody>
      </p:sp>
      <p:sp>
        <p:nvSpPr>
          <p:cNvPr id="5" name="Footer Placeholder 4"/>
          <p:cNvSpPr>
            <a:spLocks noGrp="1"/>
          </p:cNvSpPr>
          <p:nvPr>
            <p:ph type="ftr" sz="quarter" idx="11"/>
          </p:nvPr>
        </p:nvSpPr>
        <p:spPr>
          <a:xfrm>
            <a:off x="581192" y="5951810"/>
            <a:ext cx="5922209" cy="365125"/>
          </a:xfrm>
          <a:prstGeom prst="rect">
            <a:avLst/>
          </a:prstGeom>
        </p:spPr>
        <p:txBody>
          <a:bodyPr/>
          <a:lstStyle/>
          <a:p>
            <a:r>
              <a:rPr lang="en-US"/>
              <a:t>© 2023, FLLTutorials.com, Last edit 5/29/2023</a:t>
            </a:r>
          </a:p>
        </p:txBody>
      </p:sp>
      <p:sp>
        <p:nvSpPr>
          <p:cNvPr id="6" name="Slide Number Placeholder 5"/>
          <p:cNvSpPr>
            <a:spLocks noGrp="1"/>
          </p:cNvSpPr>
          <p:nvPr>
            <p:ph type="sldNum" sz="quarter" idx="12"/>
          </p:nvPr>
        </p:nvSpPr>
        <p:spPr>
          <a:xfrm>
            <a:off x="7800476" y="5956136"/>
            <a:ext cx="770468" cy="365125"/>
          </a:xfrm>
          <a:prstGeom prst="rect">
            <a:avLst/>
          </a:prstGeom>
        </p:spPr>
        <p:txBody>
          <a:bodyPr/>
          <a:lstStyle>
            <a:lvl1pPr>
              <a:defRPr>
                <a:solidFill>
                  <a:schemeClr val="accent1">
                    <a:lumMod val="75000"/>
                    <a:lumOff val="25000"/>
                  </a:schemeClr>
                </a:solidFill>
              </a:defRPr>
            </a:lvl1pPr>
          </a:lstStyle>
          <a:p>
            <a:fld id="{4DBC7FC8-25FB-FC45-8177-2B991DA6778C}" type="slidenum">
              <a:rPr lang="en-US" smtClean="0"/>
              <a:t>‹#›</a:t>
            </a:fld>
            <a:endParaRPr lang="en-US"/>
          </a:p>
        </p:txBody>
      </p:sp>
    </p:spTree>
    <p:extLst>
      <p:ext uri="{BB962C8B-B14F-4D97-AF65-F5344CB8AC3E}">
        <p14:creationId xmlns:p14="http://schemas.microsoft.com/office/powerpoint/2010/main" val="1936222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A234417-9787-0F4D-8A50-D1BA20E2FD53}" type="datetime1">
              <a:rPr lang="en-US" smtClean="0"/>
              <a:t>5/29/23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p:txBody>
          <a:bodyPr/>
          <a:lstStyle/>
          <a:p>
            <a:fld id="{4DBC7FC8-25FB-FC45-8177-2B991DA6778C}"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3941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4484C24-7554-1540-A661-2209039452E6}" type="datetime1">
              <a:rPr lang="en-US" smtClean="0"/>
              <a:t>5/29/23</a:t>
            </a:fld>
            <a:endParaRPr lang="en-US"/>
          </a:p>
        </p:txBody>
      </p:sp>
      <p:sp>
        <p:nvSpPr>
          <p:cNvPr id="6" name="Footer Placeholder 5"/>
          <p:cNvSpPr>
            <a:spLocks noGrp="1"/>
          </p:cNvSpPr>
          <p:nvPr>
            <p:ph type="ftr" sz="quarter" idx="11"/>
          </p:nvPr>
        </p:nvSpPr>
        <p:spPr/>
        <p:txBody>
          <a:bodyPr/>
          <a:lstStyle/>
          <a:p>
            <a:r>
              <a:rPr lang="en-US"/>
              <a:t>© 2023, FLLTutorials.com, Last edit 5/29/2023</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4DBC7FC8-25FB-FC45-8177-2B991DA6778C}"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3923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152718"/>
            <a:ext cx="8245475" cy="1371600"/>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p:cNvSpPr>
            <a:spLocks noGrp="1"/>
          </p:cNvSpPr>
          <p:nvPr>
            <p:ph type="body" idx="1"/>
          </p:nvPr>
        </p:nvSpPr>
        <p:spPr>
          <a:xfrm>
            <a:off x="457200" y="1752600"/>
            <a:ext cx="8245474"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F9DACB03-F40D-9643-8A90-1A042D67A86F}" type="datetime1">
              <a:rPr lang="en-US" smtClean="0"/>
              <a:t>5/29/23</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r>
              <a:rPr lang="en-US"/>
              <a:t>© 2023, FLLTutorials.com, Last edit 5/29/2023</a:t>
            </a:r>
          </a:p>
        </p:txBody>
      </p:sp>
      <p:sp>
        <p:nvSpPr>
          <p:cNvPr id="6" name="Slide Number Placeholder 5"/>
          <p:cNvSpPr>
            <a:spLocks noGrp="1"/>
          </p:cNvSpPr>
          <p:nvPr>
            <p:ph type="sldNum" sz="quarter" idx="4"/>
          </p:nvPr>
        </p:nvSpPr>
        <p:spPr>
          <a:xfrm>
            <a:off x="8297523" y="6354445"/>
            <a:ext cx="703601" cy="365125"/>
          </a:xfrm>
          <a:prstGeom prst="rect">
            <a:avLst/>
          </a:prstGeom>
        </p:spPr>
        <p:txBody>
          <a:bodyPr vert="horz" lIns="91440" tIns="45720" rIns="91440" bIns="45720" rtlCol="0" anchor="ctr"/>
          <a:lstStyle>
            <a:lvl1pPr algn="l">
              <a:defRPr sz="2400" b="1">
                <a:solidFill>
                  <a:schemeClr val="tx2"/>
                </a:solidFill>
              </a:defRPr>
            </a:lvl1pPr>
          </a:lstStyle>
          <a:p>
            <a:fld id="{4DBC7FC8-25FB-FC45-8177-2B991DA6778C}" type="slidenum">
              <a:rPr lang="en-US" smtClean="0"/>
              <a:t>‹#›</a:t>
            </a:fld>
            <a:endParaRPr lang="en-US"/>
          </a:p>
        </p:txBody>
      </p:sp>
      <p:sp>
        <p:nvSpPr>
          <p:cNvPr id="9" name="Rectangle 8"/>
          <p:cNvSpPr/>
          <p:nvPr userDrawn="1"/>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0" name="Rectangle 9"/>
          <p:cNvSpPr/>
          <p:nvPr userDrawn="1"/>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1" name="Rectangle 10"/>
          <p:cNvSpPr/>
          <p:nvPr userDrawn="1"/>
        </p:nvSpPr>
        <p:spPr>
          <a:xfrm>
            <a:off x="8912380"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1949260835"/>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Lst>
  <p:hf sldNum="0" hd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152718"/>
            <a:ext cx="8245475" cy="13716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752600"/>
            <a:ext cx="8245474"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8767E8AD-E054-B345-BBF7-C113743FB3A6}" type="datetime1">
              <a:rPr lang="en-US" smtClean="0"/>
              <a:t>5/29/23</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r>
              <a:rPr lang="en-US"/>
              <a:t>© 2023, FLLTutorials.com, Last edit 5/29/2023</a:t>
            </a:r>
          </a:p>
        </p:txBody>
      </p:sp>
      <p:sp>
        <p:nvSpPr>
          <p:cNvPr id="9" name="Slide Number Placeholder 6"/>
          <p:cNvSpPr>
            <a:spLocks noGrp="1"/>
          </p:cNvSpPr>
          <p:nvPr>
            <p:ph type="sldNum" sz="quarter" idx="4"/>
          </p:nvPr>
        </p:nvSpPr>
        <p:spPr>
          <a:xfrm>
            <a:off x="8477026" y="6358106"/>
            <a:ext cx="666974" cy="365125"/>
          </a:xfrm>
          <a:prstGeom prst="rect">
            <a:avLst/>
          </a:prstGeom>
        </p:spPr>
        <p:txBody>
          <a:bodyPr/>
          <a:lstStyle/>
          <a:p>
            <a:fld id="{4DBC7FC8-25FB-FC45-8177-2B991DA6778C}" type="slidenum">
              <a:rPr lang="en-US" smtClean="0"/>
              <a:t>‹#›</a:t>
            </a:fld>
            <a:endParaRPr lang="en-US"/>
          </a:p>
        </p:txBody>
      </p:sp>
      <p:sp>
        <p:nvSpPr>
          <p:cNvPr id="10" name="Rectangle 9"/>
          <p:cNvSpPr/>
          <p:nvPr/>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8904666"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userDrawn="1"/>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4" name="Rectangle 13"/>
          <p:cNvSpPr/>
          <p:nvPr userDrawn="1"/>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5" name="Rectangle 14"/>
          <p:cNvSpPr/>
          <p:nvPr userDrawn="1"/>
        </p:nvSpPr>
        <p:spPr>
          <a:xfrm>
            <a:off x="8912380"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513608819"/>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Lst>
  <p:hf sldNum="0" hd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5D0C30-BFE4-C648-A011-D1C93DEA8509}" type="datetime1">
              <a:rPr lang="en-US" smtClean="0"/>
              <a:t>5/29/23</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2023, FLLTutorials.com, Last edit 5/29/2023</a:t>
            </a: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42E464-3EB8-43C8-8768-9E2AD4F497B7}" type="slidenum">
              <a:rPr lang="en-US" smtClean="0"/>
              <a:t>‹#›</a:t>
            </a:fld>
            <a:endParaRPr lang="en-US"/>
          </a:p>
        </p:txBody>
      </p:sp>
    </p:spTree>
    <p:extLst>
      <p:ext uri="{BB962C8B-B14F-4D97-AF65-F5344CB8AC3E}">
        <p14:creationId xmlns:p14="http://schemas.microsoft.com/office/powerpoint/2010/main" val="917161772"/>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152718"/>
            <a:ext cx="8245475" cy="13716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752600"/>
            <a:ext cx="8245474"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DCC3C51B-3D00-CB4C-A521-C807493513D3}" type="datetime1">
              <a:rPr lang="en-US" smtClean="0"/>
              <a:t>5/29/23</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r>
              <a:rPr lang="en-US"/>
              <a:t>© 2023, FLLTutorials.com, Last edit 5/29/2023</a:t>
            </a:r>
          </a:p>
        </p:txBody>
      </p:sp>
      <p:sp>
        <p:nvSpPr>
          <p:cNvPr id="6" name="Slide Number Placeholder 5"/>
          <p:cNvSpPr>
            <a:spLocks noGrp="1"/>
          </p:cNvSpPr>
          <p:nvPr>
            <p:ph type="sldNum" sz="quarter" idx="4"/>
          </p:nvPr>
        </p:nvSpPr>
        <p:spPr>
          <a:xfrm>
            <a:off x="8297523" y="6354445"/>
            <a:ext cx="703601" cy="365125"/>
          </a:xfrm>
          <a:prstGeom prst="rect">
            <a:avLst/>
          </a:prstGeom>
        </p:spPr>
        <p:txBody>
          <a:bodyPr vert="horz" lIns="91440" tIns="45720" rIns="91440" bIns="45720" rtlCol="0" anchor="ctr"/>
          <a:lstStyle>
            <a:lvl1pPr algn="l">
              <a:defRPr sz="2400" b="1">
                <a:solidFill>
                  <a:schemeClr val="tx2"/>
                </a:solidFill>
              </a:defRPr>
            </a:lvl1pPr>
          </a:lstStyle>
          <a:p>
            <a:fld id="{4DBC7FC8-25FB-FC45-8177-2B991DA6778C}" type="slidenum">
              <a:rPr lang="en-US" smtClean="0"/>
              <a:t>‹#›</a:t>
            </a:fld>
            <a:endParaRPr lang="en-US"/>
          </a:p>
        </p:txBody>
      </p:sp>
      <p:sp>
        <p:nvSpPr>
          <p:cNvPr id="9" name="Rectangle 8"/>
          <p:cNvSpPr/>
          <p:nvPr/>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0" name="Rectangle 9"/>
          <p:cNvSpPr/>
          <p:nvPr/>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1" name="Rectangle 10"/>
          <p:cNvSpPr/>
          <p:nvPr/>
        </p:nvSpPr>
        <p:spPr>
          <a:xfrm>
            <a:off x="8912380"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2" name="Rectangle 11"/>
          <p:cNvSpPr/>
          <p:nvPr userDrawn="1"/>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3" name="Rectangle 12"/>
          <p:cNvSpPr/>
          <p:nvPr userDrawn="1"/>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4" name="Rectangle 13"/>
          <p:cNvSpPr/>
          <p:nvPr userDrawn="1"/>
        </p:nvSpPr>
        <p:spPr>
          <a:xfrm>
            <a:off x="8912380"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419282268"/>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Lst>
  <p:hf sldNum="0" hd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152718"/>
            <a:ext cx="8245475" cy="13716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752600"/>
            <a:ext cx="8245474"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6270674-56D8-084F-81BE-3A434540D004}" type="datetime1">
              <a:rPr lang="en-US" smtClean="0"/>
              <a:t>5/29/23</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r>
              <a:rPr lang="en-US"/>
              <a:t>© 2023, FLLTutorials.com, Last edit 5/29/2023</a:t>
            </a:r>
          </a:p>
        </p:txBody>
      </p:sp>
      <p:sp>
        <p:nvSpPr>
          <p:cNvPr id="9" name="Slide Number Placeholder 6"/>
          <p:cNvSpPr>
            <a:spLocks noGrp="1"/>
          </p:cNvSpPr>
          <p:nvPr>
            <p:ph type="sldNum" sz="quarter" idx="4"/>
          </p:nvPr>
        </p:nvSpPr>
        <p:spPr>
          <a:xfrm>
            <a:off x="8477026" y="6358106"/>
            <a:ext cx="666974" cy="365125"/>
          </a:xfrm>
          <a:prstGeom prst="rect">
            <a:avLst/>
          </a:prstGeom>
        </p:spPr>
        <p:txBody>
          <a:bodyPr/>
          <a:lstStyle/>
          <a:p>
            <a:fld id="{4DBC7FC8-25FB-FC45-8177-2B991DA6778C}" type="slidenum">
              <a:rPr lang="en-US" smtClean="0"/>
              <a:t>‹#›</a:t>
            </a:fld>
            <a:endParaRPr lang="en-US"/>
          </a:p>
        </p:txBody>
      </p:sp>
      <p:sp>
        <p:nvSpPr>
          <p:cNvPr id="10" name="Rectangle 9"/>
          <p:cNvSpPr/>
          <p:nvPr/>
        </p:nvSpPr>
        <p:spPr>
          <a:xfrm>
            <a:off x="8996105"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a:t> </a:t>
            </a:r>
          </a:p>
        </p:txBody>
      </p:sp>
      <p:sp>
        <p:nvSpPr>
          <p:cNvPr id="12" name="Rectangle 11"/>
          <p:cNvSpPr/>
          <p:nvPr/>
        </p:nvSpPr>
        <p:spPr>
          <a:xfrm>
            <a:off x="8917192"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a:t>    </a:t>
            </a:r>
          </a:p>
        </p:txBody>
      </p:sp>
      <p:sp>
        <p:nvSpPr>
          <p:cNvPr id="13" name="Rectangle 12"/>
          <p:cNvSpPr/>
          <p:nvPr/>
        </p:nvSpPr>
        <p:spPr>
          <a:xfrm>
            <a:off x="3006" y="2895600"/>
            <a:ext cx="147895" cy="39624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4" name="Rectangle 13"/>
          <p:cNvSpPr/>
          <p:nvPr/>
        </p:nvSpPr>
        <p:spPr>
          <a:xfrm>
            <a:off x="3520" y="0"/>
            <a:ext cx="184958" cy="28956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5" name="Rectangle 14"/>
          <p:cNvSpPr/>
          <p:nvPr/>
        </p:nvSpPr>
        <p:spPr>
          <a:xfrm>
            <a:off x="154770"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1110214342"/>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Lst>
  <p:hf sldNum="0" hd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8DAFF7-C0F2-C74B-8D78-ED945A89FDE6}" type="datetime1">
              <a:rPr lang="en-US" smtClean="0"/>
              <a:t>5/29/23</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2023, FLLTutorials.com, Last edit 5/29/2023</a:t>
            </a: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42E464-3EB8-43C8-8768-9E2AD4F497B7}" type="slidenum">
              <a:rPr lang="en-US" smtClean="0"/>
              <a:t>‹#›</a:t>
            </a:fld>
            <a:endParaRPr lang="en-US"/>
          </a:p>
        </p:txBody>
      </p:sp>
    </p:spTree>
    <p:extLst>
      <p:ext uri="{BB962C8B-B14F-4D97-AF65-F5344CB8AC3E}">
        <p14:creationId xmlns:p14="http://schemas.microsoft.com/office/powerpoint/2010/main" val="1587959695"/>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687474"/>
            <a:ext cx="7989752" cy="1083329"/>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228003"/>
            <a:ext cx="7989752" cy="3630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p:cNvSpPr/>
          <p:nvPr/>
        </p:nvSpPr>
        <p:spPr>
          <a:xfrm>
            <a:off x="448091" y="441325"/>
            <a:ext cx="2719909"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976001" y="441325"/>
            <a:ext cx="2710800" cy="10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216601" y="441325"/>
            <a:ext cx="27108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2" name="Date Placeholder 3">
            <a:extLst>
              <a:ext uri="{FF2B5EF4-FFF2-40B4-BE49-F238E27FC236}">
                <a16:creationId xmlns:a16="http://schemas.microsoft.com/office/drawing/2014/main" id="{0AAE8D72-8133-BD4C-9ABB-B6CCBBAC2CA1}"/>
              </a:ext>
            </a:extLst>
          </p:cNvPr>
          <p:cNvSpPr>
            <a:spLocks noGrp="1"/>
          </p:cNvSpPr>
          <p:nvPr>
            <p:ph type="dt" sz="half" idx="2"/>
          </p:nvPr>
        </p:nvSpPr>
        <p:spPr>
          <a:xfrm>
            <a:off x="5559327" y="6392242"/>
            <a:ext cx="2133600" cy="365125"/>
          </a:xfrm>
          <a:prstGeom prst="rect">
            <a:avLst/>
          </a:prstGeom>
        </p:spPr>
        <p:txBody>
          <a:bodyPr/>
          <a:lstStyle>
            <a:lvl1pPr>
              <a:defRPr>
                <a:solidFill>
                  <a:schemeClr val="accent1">
                    <a:lumMod val="75000"/>
                    <a:lumOff val="25000"/>
                  </a:schemeClr>
                </a:solidFill>
              </a:defRPr>
            </a:lvl1pPr>
          </a:lstStyle>
          <a:p>
            <a:fld id="{B76BE6FE-1CF1-5C48-BB0F-31193679D2D6}" type="datetime1">
              <a:rPr lang="en-US" smtClean="0"/>
              <a:t>5/29/23</a:t>
            </a:fld>
            <a:endParaRPr lang="en-US"/>
          </a:p>
        </p:txBody>
      </p:sp>
      <p:sp>
        <p:nvSpPr>
          <p:cNvPr id="13" name="Footer Placeholder 4">
            <a:extLst>
              <a:ext uri="{FF2B5EF4-FFF2-40B4-BE49-F238E27FC236}">
                <a16:creationId xmlns:a16="http://schemas.microsoft.com/office/drawing/2014/main" id="{CAB9BFBD-8489-AA40-9E3F-B3F63A8BD518}"/>
              </a:ext>
            </a:extLst>
          </p:cNvPr>
          <p:cNvSpPr>
            <a:spLocks noGrp="1"/>
          </p:cNvSpPr>
          <p:nvPr>
            <p:ph type="ftr" sz="quarter" idx="3"/>
          </p:nvPr>
        </p:nvSpPr>
        <p:spPr>
          <a:xfrm>
            <a:off x="581192" y="6387916"/>
            <a:ext cx="4870585" cy="365125"/>
          </a:xfrm>
          <a:prstGeom prst="rect">
            <a:avLst/>
          </a:prstGeom>
        </p:spPr>
        <p:txBody>
          <a:bodyPr/>
          <a:lstStyle>
            <a:lvl1pPr>
              <a:defRPr>
                <a:solidFill>
                  <a:schemeClr val="accent1">
                    <a:lumMod val="75000"/>
                    <a:lumOff val="25000"/>
                  </a:schemeClr>
                </a:solidFill>
              </a:defRPr>
            </a:lvl1pPr>
          </a:lstStyle>
          <a:p>
            <a:r>
              <a:rPr lang="en-US"/>
              <a:t>© 2023, FLLTutorials.com, Last edit 5/29/2023</a:t>
            </a:r>
          </a:p>
        </p:txBody>
      </p:sp>
      <p:sp>
        <p:nvSpPr>
          <p:cNvPr id="14" name="Slide Number Placeholder 5">
            <a:extLst>
              <a:ext uri="{FF2B5EF4-FFF2-40B4-BE49-F238E27FC236}">
                <a16:creationId xmlns:a16="http://schemas.microsoft.com/office/drawing/2014/main" id="{B04709EF-0344-434E-8D31-15D41ADEE43F}"/>
              </a:ext>
            </a:extLst>
          </p:cNvPr>
          <p:cNvSpPr>
            <a:spLocks noGrp="1"/>
          </p:cNvSpPr>
          <p:nvPr>
            <p:ph type="sldNum" sz="quarter" idx="4"/>
          </p:nvPr>
        </p:nvSpPr>
        <p:spPr>
          <a:xfrm>
            <a:off x="7800476" y="6392242"/>
            <a:ext cx="770468" cy="365125"/>
          </a:xfrm>
          <a:prstGeom prst="rect">
            <a:avLst/>
          </a:prstGeom>
        </p:spPr>
        <p:txBody>
          <a:bodyPr/>
          <a:lstStyle>
            <a:lvl1pPr>
              <a:defRPr>
                <a:solidFill>
                  <a:schemeClr val="accent1">
                    <a:lumMod val="75000"/>
                    <a:lumOff val="25000"/>
                  </a:schemeClr>
                </a:solidFill>
              </a:defRPr>
            </a:lvl1pPr>
          </a:lstStyle>
          <a:p>
            <a:fld id="{4DBC7FC8-25FB-FC45-8177-2B991DA6778C}" type="slidenum">
              <a:rPr lang="en-US" smtClean="0"/>
              <a:t>‹#›</a:t>
            </a:fld>
            <a:endParaRPr lang="en-US"/>
          </a:p>
        </p:txBody>
      </p:sp>
    </p:spTree>
    <p:extLst>
      <p:ext uri="{BB962C8B-B14F-4D97-AF65-F5344CB8AC3E}">
        <p14:creationId xmlns:p14="http://schemas.microsoft.com/office/powerpoint/2010/main" val="24011739"/>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Lst>
  <p:hf sldNum="0" hd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7.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8.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8.xml"/></Relationships>
</file>

<file path=ppt/slides/_rels/slide7.xml.rels><?xml version="1.0" encoding="UTF-8" standalone="yes"?>
<Relationships xmlns="http://schemas.openxmlformats.org/package/2006/relationships"><Relationship Id="rId3" Type="http://schemas.openxmlformats.org/officeDocument/2006/relationships/hyperlink" Target="http://www.ev3lessons.com/" TargetMode="External"/><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8.xml"/><Relationship Id="rId6" Type="http://schemas.openxmlformats.org/officeDocument/2006/relationships/hyperlink" Target="http://creativecommons.org/licenses/by-nc-sa/4.0/" TargetMode="External"/><Relationship Id="rId5" Type="http://schemas.openxmlformats.org/officeDocument/2006/relationships/hyperlink" Target="http://www.flltutorials.com/" TargetMode="External"/><Relationship Id="rId4" Type="http://schemas.openxmlformats.org/officeDocument/2006/relationships/hyperlink" Target="http://www.primelessons.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fontScale="90000"/>
          </a:bodyPr>
          <a:lstStyle/>
          <a:p>
            <a:pPr algn="ctr"/>
            <a:r>
              <a:rPr lang="en-US" dirty="0"/>
              <a:t>Lesson 3: </a:t>
            </a:r>
            <a:br>
              <a:rPr lang="en-US" dirty="0"/>
            </a:br>
            <a:r>
              <a:rPr lang="en-US" dirty="0"/>
              <a:t>Finding Lines On The Mat</a:t>
            </a:r>
          </a:p>
        </p:txBody>
      </p:sp>
      <p:sp>
        <p:nvSpPr>
          <p:cNvPr id="2" name="Subtitle 1"/>
          <p:cNvSpPr>
            <a:spLocks noGrp="1"/>
          </p:cNvSpPr>
          <p:nvPr>
            <p:ph type="subTitle" idx="1"/>
          </p:nvPr>
        </p:nvSpPr>
        <p:spPr/>
        <p:txBody>
          <a:bodyPr/>
          <a:lstStyle/>
          <a:p>
            <a:r>
              <a:rPr lang="en-US" dirty="0"/>
              <a:t>Seshan brothers</a:t>
            </a:r>
          </a:p>
        </p:txBody>
      </p:sp>
    </p:spTree>
    <p:extLst>
      <p:ext uri="{BB962C8B-B14F-4D97-AF65-F5344CB8AC3E}">
        <p14:creationId xmlns:p14="http://schemas.microsoft.com/office/powerpoint/2010/main" val="601953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Steps</a:t>
            </a:r>
          </a:p>
        </p:txBody>
      </p:sp>
      <p:sp>
        <p:nvSpPr>
          <p:cNvPr id="3" name="Content Placeholder 2"/>
          <p:cNvSpPr>
            <a:spLocks noGrp="1"/>
          </p:cNvSpPr>
          <p:nvPr>
            <p:ph idx="1"/>
          </p:nvPr>
        </p:nvSpPr>
        <p:spPr>
          <a:xfrm>
            <a:off x="457199" y="1628775"/>
            <a:ext cx="8209721" cy="1711168"/>
          </a:xfrm>
        </p:spPr>
        <p:txBody>
          <a:bodyPr>
            <a:normAutofit fontScale="85000" lnSpcReduction="20000"/>
          </a:bodyPr>
          <a:lstStyle/>
          <a:p>
            <a:pPr marL="342900" indent="-342900">
              <a:buFont typeface="Arial" charset="0"/>
              <a:buChar char="•"/>
            </a:pPr>
            <a:r>
              <a:rPr lang="en-US" sz="2000" dirty="0"/>
              <a:t>In the below path, the first step is moving until the line across the board. Making this simple first step reliable can be tricky!</a:t>
            </a:r>
          </a:p>
          <a:p>
            <a:pPr marL="342900" indent="-342900">
              <a:buFont typeface="Arial" charset="0"/>
              <a:buChar char="•"/>
            </a:pPr>
            <a:r>
              <a:rPr lang="en-US" sz="2000" dirty="0"/>
              <a:t>Using just distance is prone to error. If you set up your robot at a slight angle or too far forward/backward – your robot will not stop accurately on the line.</a:t>
            </a:r>
          </a:p>
          <a:p>
            <a:pPr marL="342900" indent="-342900">
              <a:buFont typeface="Arial" charset="0"/>
              <a:buChar char="•"/>
            </a:pPr>
            <a:r>
              <a:rPr lang="en-US" sz="2000" dirty="0"/>
              <a:t>Our goal is to use the light sensor to stop the robot on the white or black part of the line</a:t>
            </a:r>
          </a:p>
        </p:txBody>
      </p:sp>
      <p:sp>
        <p:nvSpPr>
          <p:cNvPr id="4" name="Footer Placeholder 3"/>
          <p:cNvSpPr>
            <a:spLocks noGrp="1"/>
          </p:cNvSpPr>
          <p:nvPr>
            <p:ph type="ftr" sz="quarter" idx="11"/>
          </p:nvPr>
        </p:nvSpPr>
        <p:spPr/>
        <p:txBody>
          <a:bodyPr/>
          <a:lstStyle/>
          <a:p>
            <a:r>
              <a:rPr lang="en-US"/>
              <a:t>© 2023, FLLTutorials.com, Last edit 5/29/2023</a:t>
            </a:r>
          </a:p>
        </p:txBody>
      </p:sp>
      <p:grpSp>
        <p:nvGrpSpPr>
          <p:cNvPr id="15" name="Group 14">
            <a:extLst>
              <a:ext uri="{FF2B5EF4-FFF2-40B4-BE49-F238E27FC236}">
                <a16:creationId xmlns:a16="http://schemas.microsoft.com/office/drawing/2014/main" id="{0555F642-E35D-45F7-6E7E-083039715D1D}"/>
              </a:ext>
            </a:extLst>
          </p:cNvPr>
          <p:cNvGrpSpPr/>
          <p:nvPr/>
        </p:nvGrpSpPr>
        <p:grpSpPr>
          <a:xfrm>
            <a:off x="1973157" y="3206913"/>
            <a:ext cx="6182837" cy="3070927"/>
            <a:chOff x="1973157" y="3206913"/>
            <a:chExt cx="6182837" cy="3070927"/>
          </a:xfrm>
        </p:grpSpPr>
        <p:pic>
          <p:nvPicPr>
            <p:cNvPr id="12" name="Picture 11" descr="A picture containing map&#10;&#10;Description automatically generated">
              <a:extLst>
                <a:ext uri="{FF2B5EF4-FFF2-40B4-BE49-F238E27FC236}">
                  <a16:creationId xmlns:a16="http://schemas.microsoft.com/office/drawing/2014/main" id="{459E3452-EF23-7D07-BF68-C67E0D4511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3157" y="3285976"/>
              <a:ext cx="6182837" cy="2991864"/>
            </a:xfrm>
            <a:prstGeom prst="rect">
              <a:avLst/>
            </a:prstGeom>
          </p:spPr>
        </p:pic>
        <p:sp>
          <p:nvSpPr>
            <p:cNvPr id="5" name="Oval 4">
              <a:extLst>
                <a:ext uri="{FF2B5EF4-FFF2-40B4-BE49-F238E27FC236}">
                  <a16:creationId xmlns:a16="http://schemas.microsoft.com/office/drawing/2014/main" id="{3728BE5D-E362-B74E-B714-B653AF6F3157}"/>
                </a:ext>
              </a:extLst>
            </p:cNvPr>
            <p:cNvSpPr/>
            <p:nvPr/>
          </p:nvSpPr>
          <p:spPr>
            <a:xfrm>
              <a:off x="4789309" y="3206913"/>
              <a:ext cx="550532" cy="464600"/>
            </a:xfrm>
            <a:prstGeom prst="ellipse">
              <a:avLst/>
            </a:prstGeom>
            <a:noFill/>
            <a:ln w="76200">
              <a:solidFill>
                <a:srgbClr val="FF3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9" name="Straight Arrow Connector 8">
              <a:extLst>
                <a:ext uri="{FF2B5EF4-FFF2-40B4-BE49-F238E27FC236}">
                  <a16:creationId xmlns:a16="http://schemas.microsoft.com/office/drawing/2014/main" id="{E702F607-B4C3-D444-BE0B-5EEC385A3C8F}"/>
                </a:ext>
              </a:extLst>
            </p:cNvPr>
            <p:cNvCxnSpPr>
              <a:cxnSpLocks/>
            </p:cNvCxnSpPr>
            <p:nvPr/>
          </p:nvCxnSpPr>
          <p:spPr>
            <a:xfrm>
              <a:off x="3234519" y="5640960"/>
              <a:ext cx="1822568"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2B68AC1A-80D1-F44C-A9FD-2485AD60A79D}"/>
                </a:ext>
              </a:extLst>
            </p:cNvPr>
            <p:cNvCxnSpPr>
              <a:cxnSpLocks/>
            </p:cNvCxnSpPr>
            <p:nvPr/>
          </p:nvCxnSpPr>
          <p:spPr>
            <a:xfrm flipH="1" flipV="1">
              <a:off x="5056084" y="3651087"/>
              <a:ext cx="8492" cy="186631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73E0A267-523F-314A-B0E1-C05B5BAD4F6F}"/>
                </a:ext>
              </a:extLst>
            </p:cNvPr>
            <p:cNvSpPr txBox="1"/>
            <p:nvPr/>
          </p:nvSpPr>
          <p:spPr>
            <a:xfrm>
              <a:off x="3557589" y="5295207"/>
              <a:ext cx="1680469" cy="308054"/>
            </a:xfrm>
            <a:prstGeom prst="rect">
              <a:avLst/>
            </a:prstGeom>
            <a:noFill/>
          </p:spPr>
          <p:txBody>
            <a:bodyPr wrap="square" rtlCol="0">
              <a:spAutoFit/>
            </a:bodyPr>
            <a:lstStyle/>
            <a:p>
              <a:pPr algn="ctr"/>
              <a:r>
                <a:rPr lang="en-US" sz="1600" dirty="0">
                  <a:highlight>
                    <a:srgbClr val="FFFF00"/>
                  </a:highlight>
                </a:rPr>
                <a:t>Move Until Line</a:t>
              </a:r>
            </a:p>
          </p:txBody>
        </p:sp>
      </p:grpSp>
    </p:spTree>
    <p:extLst>
      <p:ext uri="{BB962C8B-B14F-4D97-AF65-F5344CB8AC3E}">
        <p14:creationId xmlns:p14="http://schemas.microsoft.com/office/powerpoint/2010/main" val="85272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Solution</a:t>
            </a:r>
          </a:p>
        </p:txBody>
      </p:sp>
      <p:sp>
        <p:nvSpPr>
          <p:cNvPr id="3" name="Content Placeholder 2"/>
          <p:cNvSpPr>
            <a:spLocks noGrp="1"/>
          </p:cNvSpPr>
          <p:nvPr>
            <p:ph idx="1"/>
          </p:nvPr>
        </p:nvSpPr>
        <p:spPr>
          <a:xfrm>
            <a:off x="457199" y="1628774"/>
            <a:ext cx="8209721" cy="2260533"/>
          </a:xfrm>
        </p:spPr>
        <p:txBody>
          <a:bodyPr>
            <a:normAutofit fontScale="92500" lnSpcReduction="20000"/>
          </a:bodyPr>
          <a:lstStyle/>
          <a:p>
            <a:pPr marL="342900" indent="-342900">
              <a:buFont typeface="Arial" charset="0"/>
              <a:buChar char="•"/>
            </a:pPr>
            <a:r>
              <a:rPr lang="en-US" sz="2000" dirty="0"/>
              <a:t>We will try to stop at the white part. The issues with stopping on black are similar. </a:t>
            </a:r>
          </a:p>
          <a:p>
            <a:pPr marL="342900" indent="-342900">
              <a:buFont typeface="Arial" charset="0"/>
              <a:buChar char="•"/>
            </a:pPr>
            <a:r>
              <a:rPr lang="en-US" sz="2000" dirty="0"/>
              <a:t>Below are two programs that attempt to perform this step. The top uses reflected light and the bottom uses color sensing.</a:t>
            </a:r>
          </a:p>
          <a:p>
            <a:pPr marL="342900" indent="-342900">
              <a:buFont typeface="Arial" charset="0"/>
              <a:buChar char="•"/>
            </a:pPr>
            <a:r>
              <a:rPr lang="en-US" sz="2000" dirty="0"/>
              <a:t>Both begin by moving out of Launch and then turning on the motor until sensor reads white (or bright in the case of reflected light)</a:t>
            </a:r>
          </a:p>
          <a:p>
            <a:pPr marL="342900" indent="-342900">
              <a:buFont typeface="Arial" charset="0"/>
              <a:buChar char="•"/>
            </a:pPr>
            <a:r>
              <a:rPr lang="en-US" sz="2000" dirty="0"/>
              <a:t>Unfortunately, neither solution is reliable! Why?</a:t>
            </a:r>
          </a:p>
        </p:txBody>
      </p:sp>
      <p:sp>
        <p:nvSpPr>
          <p:cNvPr id="4" name="Footer Placeholder 3"/>
          <p:cNvSpPr>
            <a:spLocks noGrp="1"/>
          </p:cNvSpPr>
          <p:nvPr>
            <p:ph type="ftr" sz="quarter" idx="11"/>
          </p:nvPr>
        </p:nvSpPr>
        <p:spPr/>
        <p:txBody>
          <a:bodyPr/>
          <a:lstStyle/>
          <a:p>
            <a:r>
              <a:rPr lang="en-US"/>
              <a:t>© 2023, FLLTutorials.com, Last edit 5/29/2023</a:t>
            </a:r>
          </a:p>
        </p:txBody>
      </p:sp>
      <p:grpSp>
        <p:nvGrpSpPr>
          <p:cNvPr id="8" name="Group 7">
            <a:extLst>
              <a:ext uri="{FF2B5EF4-FFF2-40B4-BE49-F238E27FC236}">
                <a16:creationId xmlns:a16="http://schemas.microsoft.com/office/drawing/2014/main" id="{BEF7A6C4-E217-9F4D-83D9-68E956D14F95}"/>
              </a:ext>
            </a:extLst>
          </p:cNvPr>
          <p:cNvGrpSpPr/>
          <p:nvPr/>
        </p:nvGrpSpPr>
        <p:grpSpPr>
          <a:xfrm>
            <a:off x="2534461" y="4126595"/>
            <a:ext cx="4075078" cy="2024033"/>
            <a:chOff x="1973157" y="3206913"/>
            <a:chExt cx="6182837" cy="3070927"/>
          </a:xfrm>
        </p:grpSpPr>
        <p:pic>
          <p:nvPicPr>
            <p:cNvPr id="14" name="Picture 13" descr="A picture containing map&#10;&#10;Description automatically generated">
              <a:extLst>
                <a:ext uri="{FF2B5EF4-FFF2-40B4-BE49-F238E27FC236}">
                  <a16:creationId xmlns:a16="http://schemas.microsoft.com/office/drawing/2014/main" id="{CCA5B41B-C0AD-9282-9DB9-70A8245471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3157" y="3285976"/>
              <a:ext cx="6182837" cy="2991864"/>
            </a:xfrm>
            <a:prstGeom prst="rect">
              <a:avLst/>
            </a:prstGeom>
          </p:spPr>
        </p:pic>
        <p:sp>
          <p:nvSpPr>
            <p:cNvPr id="16" name="Oval 15">
              <a:extLst>
                <a:ext uri="{FF2B5EF4-FFF2-40B4-BE49-F238E27FC236}">
                  <a16:creationId xmlns:a16="http://schemas.microsoft.com/office/drawing/2014/main" id="{B94BA5CA-A9D9-CD15-CFC7-57F84F453EC7}"/>
                </a:ext>
              </a:extLst>
            </p:cNvPr>
            <p:cNvSpPr/>
            <p:nvPr/>
          </p:nvSpPr>
          <p:spPr>
            <a:xfrm>
              <a:off x="4789309" y="3206913"/>
              <a:ext cx="550532" cy="464600"/>
            </a:xfrm>
            <a:prstGeom prst="ellipse">
              <a:avLst/>
            </a:prstGeom>
            <a:noFill/>
            <a:ln w="76200">
              <a:solidFill>
                <a:srgbClr val="FF3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18" name="Straight Arrow Connector 17">
              <a:extLst>
                <a:ext uri="{FF2B5EF4-FFF2-40B4-BE49-F238E27FC236}">
                  <a16:creationId xmlns:a16="http://schemas.microsoft.com/office/drawing/2014/main" id="{D2ECE6B2-2498-719B-9C72-BA7A16C1D2DC}"/>
                </a:ext>
              </a:extLst>
            </p:cNvPr>
            <p:cNvCxnSpPr>
              <a:cxnSpLocks/>
            </p:cNvCxnSpPr>
            <p:nvPr/>
          </p:nvCxnSpPr>
          <p:spPr>
            <a:xfrm>
              <a:off x="3234519" y="5640960"/>
              <a:ext cx="1822568"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8CD1225D-2097-C990-A242-8CEE9B60971F}"/>
                </a:ext>
              </a:extLst>
            </p:cNvPr>
            <p:cNvCxnSpPr>
              <a:cxnSpLocks/>
            </p:cNvCxnSpPr>
            <p:nvPr/>
          </p:nvCxnSpPr>
          <p:spPr>
            <a:xfrm flipH="1" flipV="1">
              <a:off x="5056084" y="3651087"/>
              <a:ext cx="8492" cy="186631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5044FF47-116F-D0AC-22EB-CBC08C2A1325}"/>
                </a:ext>
              </a:extLst>
            </p:cNvPr>
            <p:cNvSpPr txBox="1"/>
            <p:nvPr/>
          </p:nvSpPr>
          <p:spPr>
            <a:xfrm>
              <a:off x="2853204" y="5106967"/>
              <a:ext cx="2633340" cy="420272"/>
            </a:xfrm>
            <a:prstGeom prst="rect">
              <a:avLst/>
            </a:prstGeom>
            <a:noFill/>
          </p:spPr>
          <p:txBody>
            <a:bodyPr wrap="square" rtlCol="0">
              <a:spAutoFit/>
            </a:bodyPr>
            <a:lstStyle/>
            <a:p>
              <a:pPr algn="ctr"/>
              <a:r>
                <a:rPr lang="en-US" sz="1200" dirty="0">
                  <a:highlight>
                    <a:srgbClr val="FFFF00"/>
                  </a:highlight>
                </a:rPr>
                <a:t>Move Until Line</a:t>
              </a:r>
            </a:p>
          </p:txBody>
        </p:sp>
      </p:grpSp>
    </p:spTree>
    <p:extLst>
      <p:ext uri="{BB962C8B-B14F-4D97-AF65-F5344CB8AC3E}">
        <p14:creationId xmlns:p14="http://schemas.microsoft.com/office/powerpoint/2010/main" val="2497831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Color Sensing</a:t>
            </a:r>
          </a:p>
        </p:txBody>
      </p:sp>
      <p:sp>
        <p:nvSpPr>
          <p:cNvPr id="3" name="Content Placeholder 2"/>
          <p:cNvSpPr>
            <a:spLocks noGrp="1"/>
          </p:cNvSpPr>
          <p:nvPr>
            <p:ph idx="1"/>
          </p:nvPr>
        </p:nvSpPr>
        <p:spPr>
          <a:xfrm>
            <a:off x="457200" y="1628774"/>
            <a:ext cx="8113744" cy="4560153"/>
          </a:xfrm>
        </p:spPr>
        <p:txBody>
          <a:bodyPr>
            <a:normAutofit/>
          </a:bodyPr>
          <a:lstStyle/>
          <a:p>
            <a:pPr marL="342900" indent="-342900">
              <a:buFont typeface="Arial" charset="0"/>
              <a:buChar char="•"/>
            </a:pPr>
            <a:r>
              <a:rPr lang="en-US" sz="2000" dirty="0"/>
              <a:t>In color mode, the sensor shines a whitish light on the board and tries to match the reflected light to of the standard LEGO brick colors. </a:t>
            </a:r>
          </a:p>
          <a:p>
            <a:pPr marL="342900" indent="-342900">
              <a:buFont typeface="Arial" charset="0"/>
              <a:buChar char="•"/>
            </a:pPr>
            <a:r>
              <a:rPr lang="en-US" sz="2000" dirty="0"/>
              <a:t>Since the mat’s printing does not match LEGO brick colors the colors the sensor reports are often unpredictable. What looks green to you may look be closer to LEGO black than LEGO green.</a:t>
            </a:r>
          </a:p>
          <a:p>
            <a:pPr marL="342900" indent="-342900">
              <a:buFont typeface="Arial" charset="0"/>
              <a:buChar char="•"/>
            </a:pPr>
            <a:r>
              <a:rPr lang="en-US" sz="2000" dirty="0"/>
              <a:t>The color sensor also reads regions of the table at a time. If it sees a bit of yellow and a bit of blue – it may report the color as green.</a:t>
            </a:r>
          </a:p>
          <a:p>
            <a:pPr marL="342900" indent="-342900">
              <a:buFont typeface="Arial" charset="0"/>
              <a:buChar char="•"/>
            </a:pPr>
            <a:endParaRPr lang="en-US" sz="2000" dirty="0"/>
          </a:p>
        </p:txBody>
      </p:sp>
      <p:sp>
        <p:nvSpPr>
          <p:cNvPr id="4" name="Footer Placeholder 3"/>
          <p:cNvSpPr>
            <a:spLocks noGrp="1"/>
          </p:cNvSpPr>
          <p:nvPr>
            <p:ph type="ftr" sz="quarter" idx="11"/>
          </p:nvPr>
        </p:nvSpPr>
        <p:spPr/>
        <p:txBody>
          <a:bodyPr/>
          <a:lstStyle/>
          <a:p>
            <a:r>
              <a:rPr lang="en-US"/>
              <a:t>© 2023, FLLTutorials.com, Last edit 5/29/2023</a:t>
            </a:r>
          </a:p>
        </p:txBody>
      </p:sp>
    </p:spTree>
    <p:extLst>
      <p:ext uri="{BB962C8B-B14F-4D97-AF65-F5344CB8AC3E}">
        <p14:creationId xmlns:p14="http://schemas.microsoft.com/office/powerpoint/2010/main" val="1391910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Reflected Light </a:t>
            </a:r>
            <a:r>
              <a:rPr lang="en-US" dirty="0" err="1"/>
              <a:t>SensING</a:t>
            </a:r>
            <a:endParaRPr lang="en-US" dirty="0"/>
          </a:p>
        </p:txBody>
      </p:sp>
      <p:sp>
        <p:nvSpPr>
          <p:cNvPr id="3" name="Content Placeholder 2"/>
          <p:cNvSpPr>
            <a:spLocks noGrp="1"/>
          </p:cNvSpPr>
          <p:nvPr>
            <p:ph idx="1"/>
          </p:nvPr>
        </p:nvSpPr>
        <p:spPr>
          <a:xfrm>
            <a:off x="457200" y="1628774"/>
            <a:ext cx="8207298" cy="4212468"/>
          </a:xfrm>
        </p:spPr>
        <p:txBody>
          <a:bodyPr>
            <a:normAutofit/>
          </a:bodyPr>
          <a:lstStyle/>
          <a:p>
            <a:pPr marL="342900" indent="-342900">
              <a:buFont typeface="Arial" charset="0"/>
              <a:buChar char="•"/>
            </a:pPr>
            <a:r>
              <a:rPr lang="en-US" sz="2000" dirty="0"/>
              <a:t>In reflected light mode, the sensor shines a red light on the board and reports the amount of light reflected back. </a:t>
            </a:r>
          </a:p>
          <a:p>
            <a:pPr marL="342900" indent="-342900">
              <a:buFont typeface="Arial" charset="0"/>
              <a:buChar char="•"/>
            </a:pPr>
            <a:r>
              <a:rPr lang="en-US" sz="2000" dirty="0"/>
              <a:t>First, if you are using an EV3, you should try to calibrate your sensor if you are using reflected light mode. This will give you more predictable readings.  You do not need to calibrate your color sensor on a SPIKE Prime.</a:t>
            </a:r>
          </a:p>
          <a:p>
            <a:pPr marL="342900" indent="-342900">
              <a:buFont typeface="Arial" charset="0"/>
              <a:buChar char="•"/>
            </a:pPr>
            <a:r>
              <a:rPr lang="en-US" sz="2000" dirty="0"/>
              <a:t>Second, the mat looks very different to the robot under the red light than it does to us in normal room lighting. </a:t>
            </a:r>
          </a:p>
        </p:txBody>
      </p:sp>
      <p:sp>
        <p:nvSpPr>
          <p:cNvPr id="4" name="Footer Placeholder 3"/>
          <p:cNvSpPr>
            <a:spLocks noGrp="1"/>
          </p:cNvSpPr>
          <p:nvPr>
            <p:ph type="ftr" sz="quarter" idx="11"/>
          </p:nvPr>
        </p:nvSpPr>
        <p:spPr/>
        <p:txBody>
          <a:bodyPr/>
          <a:lstStyle/>
          <a:p>
            <a:r>
              <a:rPr lang="en-US"/>
              <a:t>© 2023, FLLTutorials.com, Last edit 5/29/2023</a:t>
            </a:r>
          </a:p>
        </p:txBody>
      </p:sp>
    </p:spTree>
    <p:extLst>
      <p:ext uri="{BB962C8B-B14F-4D97-AF65-F5344CB8AC3E}">
        <p14:creationId xmlns:p14="http://schemas.microsoft.com/office/powerpoint/2010/main" val="1468726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1D6993B-1E30-DBE4-A92E-982120EDCA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7205" y="3720304"/>
            <a:ext cx="3109019" cy="233176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a:extLst>
              <a:ext uri="{FF2B5EF4-FFF2-40B4-BE49-F238E27FC236}">
                <a16:creationId xmlns:a16="http://schemas.microsoft.com/office/drawing/2014/main" id="{ACC3E0BF-AFC2-E2FB-618C-5A24C1F35B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463" y="3720303"/>
            <a:ext cx="3109019" cy="233176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Reliable Line Finding</a:t>
            </a:r>
          </a:p>
        </p:txBody>
      </p:sp>
      <p:sp>
        <p:nvSpPr>
          <p:cNvPr id="3" name="Content Placeholder 2"/>
          <p:cNvSpPr>
            <a:spLocks noGrp="1"/>
          </p:cNvSpPr>
          <p:nvPr>
            <p:ph idx="1"/>
          </p:nvPr>
        </p:nvSpPr>
        <p:spPr>
          <a:xfrm>
            <a:off x="457200" y="1628775"/>
            <a:ext cx="8207298" cy="1931142"/>
          </a:xfrm>
        </p:spPr>
        <p:txBody>
          <a:bodyPr>
            <a:normAutofit fontScale="92500" lnSpcReduction="10000"/>
          </a:bodyPr>
          <a:lstStyle/>
          <a:p>
            <a:pPr marL="342900" indent="-342900">
              <a:buFont typeface="Arial" charset="0"/>
              <a:buChar char="•"/>
            </a:pPr>
            <a:r>
              <a:rPr lang="en-US" sz="2000" dirty="0"/>
              <a:t>The main problem is that if you try to find a white region over a large section of the mat, the sensor may report white in some spot before the line</a:t>
            </a:r>
          </a:p>
          <a:p>
            <a:pPr marL="342900" indent="-342900">
              <a:buFont typeface="Arial" charset="0"/>
              <a:buChar char="•"/>
            </a:pPr>
            <a:r>
              <a:rPr lang="en-US" sz="2000" dirty="0"/>
              <a:t>One solution is to move close to the line before having the robot start searching for white</a:t>
            </a:r>
          </a:p>
          <a:p>
            <a:pPr marL="342900" indent="-342900">
              <a:buFont typeface="Arial" charset="0"/>
              <a:buChar char="•"/>
            </a:pPr>
            <a:r>
              <a:rPr lang="en-US" sz="2000" dirty="0"/>
              <a:t>This significantly reduces the likelihood that your robot will stop at the wrong spot</a:t>
            </a:r>
          </a:p>
        </p:txBody>
      </p:sp>
      <p:sp>
        <p:nvSpPr>
          <p:cNvPr id="4" name="Footer Placeholder 3"/>
          <p:cNvSpPr>
            <a:spLocks noGrp="1"/>
          </p:cNvSpPr>
          <p:nvPr>
            <p:ph type="ftr" sz="quarter" idx="11"/>
          </p:nvPr>
        </p:nvSpPr>
        <p:spPr>
          <a:xfrm>
            <a:off x="581192" y="6399067"/>
            <a:ext cx="4870585" cy="365125"/>
          </a:xfrm>
        </p:spPr>
        <p:txBody>
          <a:bodyPr/>
          <a:lstStyle/>
          <a:p>
            <a:r>
              <a:rPr lang="en-US"/>
              <a:t>© 2023, FLLTutorials.com, Last edit 5/29/2023</a:t>
            </a:r>
          </a:p>
        </p:txBody>
      </p:sp>
      <p:cxnSp>
        <p:nvCxnSpPr>
          <p:cNvPr id="14" name="Straight Arrow Connector 13">
            <a:extLst>
              <a:ext uri="{FF2B5EF4-FFF2-40B4-BE49-F238E27FC236}">
                <a16:creationId xmlns:a16="http://schemas.microsoft.com/office/drawing/2014/main" id="{58A84E7D-E210-3145-BFA6-6CA57BA7CF4C}"/>
              </a:ext>
            </a:extLst>
          </p:cNvPr>
          <p:cNvCxnSpPr>
            <a:cxnSpLocks/>
          </p:cNvCxnSpPr>
          <p:nvPr/>
        </p:nvCxnSpPr>
        <p:spPr>
          <a:xfrm>
            <a:off x="4180114" y="4840232"/>
            <a:ext cx="1127139" cy="0"/>
          </a:xfrm>
          <a:prstGeom prst="straightConnector1">
            <a:avLst/>
          </a:prstGeom>
          <a:ln w="117475">
            <a:tailEnd type="triangle" w="sm" len="sm"/>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867EFC1B-AC8A-4B4B-B431-10F47D046206}"/>
              </a:ext>
            </a:extLst>
          </p:cNvPr>
          <p:cNvCxnSpPr>
            <a:cxnSpLocks/>
          </p:cNvCxnSpPr>
          <p:nvPr/>
        </p:nvCxnSpPr>
        <p:spPr>
          <a:xfrm>
            <a:off x="774438" y="4497438"/>
            <a:ext cx="2039235" cy="0"/>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91F3BAAE-55B2-BD4E-97FB-3C27B3CD2374}"/>
              </a:ext>
            </a:extLst>
          </p:cNvPr>
          <p:cNvSpPr txBox="1"/>
          <p:nvPr/>
        </p:nvSpPr>
        <p:spPr>
          <a:xfrm>
            <a:off x="935411" y="4701732"/>
            <a:ext cx="1717288" cy="276999"/>
          </a:xfrm>
          <a:prstGeom prst="rect">
            <a:avLst/>
          </a:prstGeom>
          <a:noFill/>
        </p:spPr>
        <p:txBody>
          <a:bodyPr wrap="square" rtlCol="0">
            <a:spAutoFit/>
          </a:bodyPr>
          <a:lstStyle/>
          <a:p>
            <a:pPr algn="ctr"/>
            <a:r>
              <a:rPr lang="en-US" sz="1200" dirty="0">
                <a:highlight>
                  <a:srgbClr val="FFFF00"/>
                </a:highlight>
              </a:rPr>
              <a:t>Looking for White?</a:t>
            </a:r>
          </a:p>
        </p:txBody>
      </p:sp>
      <p:cxnSp>
        <p:nvCxnSpPr>
          <p:cNvPr id="38" name="Straight Arrow Connector 37">
            <a:extLst>
              <a:ext uri="{FF2B5EF4-FFF2-40B4-BE49-F238E27FC236}">
                <a16:creationId xmlns:a16="http://schemas.microsoft.com/office/drawing/2014/main" id="{3514B8A9-6514-D74E-8857-BD29909E341E}"/>
              </a:ext>
            </a:extLst>
          </p:cNvPr>
          <p:cNvCxnSpPr>
            <a:cxnSpLocks/>
          </p:cNvCxnSpPr>
          <p:nvPr/>
        </p:nvCxnSpPr>
        <p:spPr>
          <a:xfrm flipV="1">
            <a:off x="7237499" y="4568308"/>
            <a:ext cx="366581" cy="18311"/>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A2CE6842-B66F-B342-92E1-54B5C91C20DC}"/>
              </a:ext>
            </a:extLst>
          </p:cNvPr>
          <p:cNvSpPr txBox="1"/>
          <p:nvPr/>
        </p:nvSpPr>
        <p:spPr>
          <a:xfrm>
            <a:off x="6562146" y="4220438"/>
            <a:ext cx="1717288" cy="276999"/>
          </a:xfrm>
          <a:prstGeom prst="rect">
            <a:avLst/>
          </a:prstGeom>
          <a:noFill/>
        </p:spPr>
        <p:txBody>
          <a:bodyPr wrap="square" rtlCol="0">
            <a:spAutoFit/>
          </a:bodyPr>
          <a:lstStyle/>
          <a:p>
            <a:pPr algn="ctr"/>
            <a:r>
              <a:rPr lang="en-US" sz="1200" dirty="0">
                <a:highlight>
                  <a:srgbClr val="FFFF00"/>
                </a:highlight>
              </a:rPr>
              <a:t>Looking for White?</a:t>
            </a:r>
          </a:p>
        </p:txBody>
      </p:sp>
      <p:cxnSp>
        <p:nvCxnSpPr>
          <p:cNvPr id="40" name="Straight Arrow Connector 39">
            <a:extLst>
              <a:ext uri="{FF2B5EF4-FFF2-40B4-BE49-F238E27FC236}">
                <a16:creationId xmlns:a16="http://schemas.microsoft.com/office/drawing/2014/main" id="{E3C22081-7581-2244-A86A-4EDC83585AE9}"/>
              </a:ext>
            </a:extLst>
          </p:cNvPr>
          <p:cNvCxnSpPr>
            <a:cxnSpLocks/>
          </p:cNvCxnSpPr>
          <p:nvPr/>
        </p:nvCxnSpPr>
        <p:spPr>
          <a:xfrm>
            <a:off x="5658425" y="4590456"/>
            <a:ext cx="1562348"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32BEDAC7-B2FE-8A46-8E00-A2A0CECD00E7}"/>
              </a:ext>
            </a:extLst>
          </p:cNvPr>
          <p:cNvSpPr txBox="1"/>
          <p:nvPr/>
        </p:nvSpPr>
        <p:spPr>
          <a:xfrm>
            <a:off x="5451777" y="4220439"/>
            <a:ext cx="1717288" cy="276999"/>
          </a:xfrm>
          <a:prstGeom prst="rect">
            <a:avLst/>
          </a:prstGeom>
          <a:noFill/>
        </p:spPr>
        <p:txBody>
          <a:bodyPr wrap="square" rtlCol="0">
            <a:spAutoFit/>
          </a:bodyPr>
          <a:lstStyle/>
          <a:p>
            <a:pPr algn="ctr"/>
            <a:r>
              <a:rPr lang="en-US" sz="1200" dirty="0">
                <a:solidFill>
                  <a:schemeClr val="bg1"/>
                </a:solidFill>
                <a:highlight>
                  <a:srgbClr val="FF0000"/>
                </a:highlight>
              </a:rPr>
              <a:t>Moving for Inches</a:t>
            </a:r>
          </a:p>
        </p:txBody>
      </p:sp>
    </p:spTree>
    <p:extLst>
      <p:ext uri="{BB962C8B-B14F-4D97-AF65-F5344CB8AC3E}">
        <p14:creationId xmlns:p14="http://schemas.microsoft.com/office/powerpoint/2010/main" val="3692681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Credits</a:t>
            </a:r>
          </a:p>
        </p:txBody>
      </p:sp>
      <p:sp>
        <p:nvSpPr>
          <p:cNvPr id="3" name="Content Placeholder 2"/>
          <p:cNvSpPr>
            <a:spLocks noGrp="1"/>
          </p:cNvSpPr>
          <p:nvPr>
            <p:ph idx="1"/>
          </p:nvPr>
        </p:nvSpPr>
        <p:spPr/>
        <p:txBody>
          <a:bodyPr>
            <a:normAutofit/>
          </a:bodyPr>
          <a:lstStyle/>
          <a:p>
            <a:pPr marL="342900" indent="-342900">
              <a:buFont typeface="Arial" charset="0"/>
              <a:buChar char="•"/>
            </a:pPr>
            <a:r>
              <a:rPr lang="en-US" sz="2800" dirty="0"/>
              <a:t>This tutorial was created by Sanjay </a:t>
            </a:r>
            <a:r>
              <a:rPr lang="en-US" sz="2800" dirty="0" err="1"/>
              <a:t>Seshan</a:t>
            </a:r>
            <a:r>
              <a:rPr lang="en-US" sz="2800" dirty="0"/>
              <a:t> and Arvind </a:t>
            </a:r>
            <a:r>
              <a:rPr lang="en-US" sz="2800" dirty="0" err="1"/>
              <a:t>Seshan</a:t>
            </a:r>
            <a:endParaRPr lang="en-US" sz="2800" dirty="0"/>
          </a:p>
          <a:p>
            <a:pPr marL="342900" indent="-342900">
              <a:buFont typeface="Arial" charset="0"/>
              <a:buChar char="•"/>
            </a:pPr>
            <a:r>
              <a:rPr lang="en-US" sz="2800" dirty="0"/>
              <a:t>More lessons at </a:t>
            </a:r>
            <a:r>
              <a:rPr lang="en-US" sz="2800" dirty="0">
                <a:hlinkClick r:id="rId3"/>
              </a:rPr>
              <a:t>www.ev3lessons.com</a:t>
            </a:r>
            <a:r>
              <a:rPr lang="en-US" sz="2800" dirty="0"/>
              <a:t>, </a:t>
            </a:r>
            <a:r>
              <a:rPr lang="en-US" sz="2800" dirty="0">
                <a:hlinkClick r:id="rId4"/>
              </a:rPr>
              <a:t>www.primelessons.org</a:t>
            </a:r>
            <a:r>
              <a:rPr lang="en-US" sz="2800" dirty="0"/>
              <a:t> and </a:t>
            </a:r>
            <a:r>
              <a:rPr lang="en-US" sz="2800" dirty="0">
                <a:hlinkClick r:id="rId5"/>
              </a:rPr>
              <a:t>www.flltutorials</a:t>
            </a:r>
            <a:r>
              <a:rPr lang="en-US" sz="2800">
                <a:hlinkClick r:id="rId5"/>
              </a:rPr>
              <a:t>.com</a:t>
            </a:r>
            <a:endParaRPr lang="en-US" sz="2800"/>
          </a:p>
        </p:txBody>
      </p:sp>
      <p:sp>
        <p:nvSpPr>
          <p:cNvPr id="4" name="Footer Placeholder 3"/>
          <p:cNvSpPr>
            <a:spLocks noGrp="1"/>
          </p:cNvSpPr>
          <p:nvPr>
            <p:ph type="ftr" sz="quarter" idx="11"/>
          </p:nvPr>
        </p:nvSpPr>
        <p:spPr/>
        <p:txBody>
          <a:bodyPr/>
          <a:lstStyle/>
          <a:p>
            <a:r>
              <a:rPr lang="en-US"/>
              <a:t>© 2023, FLLTutorials.com, Last edit 5/29/2023</a:t>
            </a:r>
          </a:p>
        </p:txBody>
      </p:sp>
      <p:sp>
        <p:nvSpPr>
          <p:cNvPr id="5" name="Rectangle 1"/>
          <p:cNvSpPr>
            <a:spLocks noChangeArrowheads="1"/>
          </p:cNvSpPr>
          <p:nvPr/>
        </p:nvSpPr>
        <p:spPr bwMode="auto">
          <a:xfrm>
            <a:off x="457199" y="5391957"/>
            <a:ext cx="7913347" cy="923330"/>
          </a:xfrm>
          <a:prstGeom prst="rect">
            <a:avLst/>
          </a:prstGeom>
          <a:solidFill>
            <a:srgbClr val="F5F5F5"/>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4374B7"/>
                </a:solidFill>
                <a:effectLst/>
                <a:latin typeface="Helvetica Neue"/>
              </a:rPr>
              <a:t>                         </a:t>
            </a:r>
            <a:br>
              <a:rPr kumimoji="0" lang="en-US" altLang="en-US" sz="1600" b="0" i="0" u="none" strike="noStrike" cap="none" normalizeH="0" baseline="0" dirty="0">
                <a:ln>
                  <a:noFill/>
                </a:ln>
                <a:solidFill>
                  <a:schemeClr val="tx1"/>
                </a:solidFill>
                <a:effectLst/>
              </a:rPr>
            </a:br>
            <a:r>
              <a:rPr kumimoji="0" lang="en-US" altLang="en-US" sz="2000" b="0" i="0" u="none" strike="noStrike" cap="none" normalizeH="0" baseline="0" dirty="0">
                <a:ln>
                  <a:noFill/>
                </a:ln>
                <a:solidFill>
                  <a:srgbClr val="000000"/>
                </a:solidFill>
                <a:effectLst/>
                <a:latin typeface="Helvetica Neue"/>
              </a:rPr>
              <a:t>This work is licensed under a </a:t>
            </a:r>
            <a:r>
              <a:rPr kumimoji="0" lang="en-US" altLang="en-US" sz="2000" b="0" i="0" u="none" strike="noStrike" cap="none" normalizeH="0" baseline="0" dirty="0">
                <a:ln>
                  <a:noFill/>
                </a:ln>
                <a:solidFill>
                  <a:srgbClr val="4374B7"/>
                </a:solidFill>
                <a:effectLst/>
                <a:latin typeface="Helvetica Neue"/>
                <a:hlinkClick r:id="rId6"/>
              </a:rPr>
              <a:t>Creative Commons Attribution-</a:t>
            </a:r>
            <a:r>
              <a:rPr kumimoji="0" lang="en-US" altLang="en-US" sz="2000" b="0" i="0" u="none" strike="noStrike" cap="none" normalizeH="0" baseline="0" dirty="0" err="1">
                <a:ln>
                  <a:noFill/>
                </a:ln>
                <a:solidFill>
                  <a:srgbClr val="4374B7"/>
                </a:solidFill>
                <a:effectLst/>
                <a:latin typeface="Helvetica Neue"/>
                <a:hlinkClick r:id="rId6"/>
              </a:rPr>
              <a:t>NonCommercial</a:t>
            </a:r>
            <a:r>
              <a:rPr kumimoji="0" lang="en-US" altLang="en-US" sz="2000" b="0" i="0" u="none" strike="noStrike" cap="none" normalizeH="0" baseline="0" dirty="0">
                <a:ln>
                  <a:noFill/>
                </a:ln>
                <a:solidFill>
                  <a:srgbClr val="4374B7"/>
                </a:solidFill>
                <a:effectLst/>
                <a:latin typeface="Helvetica Neue"/>
                <a:hlinkClick r:id="rId6"/>
              </a:rPr>
              <a:t>-</a:t>
            </a:r>
            <a:r>
              <a:rPr kumimoji="0" lang="en-US" altLang="en-US" sz="2000" b="0" i="0" u="none" strike="noStrike" cap="none" normalizeH="0" baseline="0" dirty="0" err="1">
                <a:ln>
                  <a:noFill/>
                </a:ln>
                <a:solidFill>
                  <a:srgbClr val="4374B7"/>
                </a:solidFill>
                <a:effectLst/>
                <a:latin typeface="Helvetica Neue"/>
                <a:hlinkClick r:id="rId6"/>
              </a:rPr>
              <a:t>ShareAlike</a:t>
            </a:r>
            <a:r>
              <a:rPr kumimoji="0" lang="en-US" altLang="en-US" sz="2000" b="0" i="0" u="none" strike="noStrike" cap="none" normalizeH="0" baseline="0" dirty="0">
                <a:ln>
                  <a:noFill/>
                </a:ln>
                <a:solidFill>
                  <a:srgbClr val="4374B7"/>
                </a:solidFill>
                <a:effectLst/>
                <a:latin typeface="Helvetica Neue"/>
                <a:hlinkClick r:id="rId6"/>
              </a:rPr>
              <a:t> 4.0 International License</a:t>
            </a:r>
            <a:r>
              <a:rPr kumimoji="0" lang="en-US" altLang="en-US" sz="2000" b="0" i="0" u="none" strike="noStrike" cap="none" normalizeH="0" baseline="0" dirty="0">
                <a:ln>
                  <a:noFill/>
                </a:ln>
                <a:solidFill>
                  <a:srgbClr val="000000"/>
                </a:solidFill>
                <a:effectLst/>
                <a:latin typeface="Helvetica Neue"/>
              </a:rPr>
              <a:t>.</a:t>
            </a:r>
            <a:r>
              <a:rPr kumimoji="0" lang="en-US" altLang="en-US" sz="1600" b="0" i="0" u="none" strike="noStrike" cap="none" normalizeH="0" baseline="0" dirty="0">
                <a:ln>
                  <a:noFill/>
                </a:ln>
                <a:solidFill>
                  <a:schemeClr val="tx1"/>
                </a:solidFill>
                <a:effectLst/>
              </a:rPr>
              <a:t> </a:t>
            </a:r>
            <a:endParaRPr kumimoji="0" lang="en-US" altLang="en-US" sz="2000" b="0" i="0" u="none" strike="noStrike" cap="none" normalizeH="0" baseline="0" dirty="0">
              <a:ln>
                <a:noFill/>
              </a:ln>
              <a:solidFill>
                <a:srgbClr val="4374B7"/>
              </a:solidFill>
              <a:effectLst/>
              <a:latin typeface="Helvetica Neue"/>
            </a:endParaRPr>
          </a:p>
        </p:txBody>
      </p:sp>
      <p:pic>
        <p:nvPicPr>
          <p:cNvPr id="6" name="Picture 2" descr="Creative Commons License">
            <a:hlinkClick r:id="rId6"/>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3812487" y="4160675"/>
            <a:ext cx="2161449" cy="76142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26111002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beginner">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extLst>
    <a:ext uri="{05A4C25C-085E-4340-85A3-A5531E510DB2}">
      <thm15:themeFamily xmlns:thm15="http://schemas.microsoft.com/office/thememl/2012/main" name="beginner" id="{AEF29D72-34CC-C448-A679-08550D2D21D1}" vid="{04B54D62-7BE5-DF47-9F85-5B9FEF4E3E09}"/>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robotdesign">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extLst>
    <a:ext uri="{05A4C25C-085E-4340-85A3-A5531E510DB2}">
      <thm15:themeFamily xmlns:thm15="http://schemas.microsoft.com/office/thememl/2012/main" name="robotdesign" id="{AAEEB24F-C2B2-234D-BA53-A235E4BCEC08}" vid="{075A3DC6-4613-2647-AB36-C1FCFF28F909}"/>
    </a:ext>
  </a:extLst>
</a:theme>
</file>

<file path=ppt/theme/theme5.xml><?xml version="1.0" encoding="utf-8"?>
<a:theme xmlns:a="http://schemas.openxmlformats.org/drawingml/2006/main" name="1_beginner">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extLst>
    <a:ext uri="{05A4C25C-085E-4340-85A3-A5531E510DB2}">
      <thm15:themeFamily xmlns:thm15="http://schemas.microsoft.com/office/thememl/2012/main" name="beginner" id="{AEF29D72-34CC-C448-A679-08550D2D21D1}" vid="{04B54D62-7BE5-DF47-9F85-5B9FEF4E3E09}"/>
    </a:ext>
  </a:extLst>
</a:theme>
</file>

<file path=ppt/theme/theme6.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EngineeringJournal" id="{97721FB4-21DC-6D4C-AC10-5E4545120761}" vid="{EB585347-F0B4-B74F-BF80-5185492EFC16}"/>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15240</TotalTime>
  <Words>562</Words>
  <Application>Microsoft Macintosh PowerPoint</Application>
  <PresentationFormat>On-screen Show (4:3)</PresentationFormat>
  <Paragraphs>40</Paragraphs>
  <Slides>7</Slides>
  <Notes>2</Notes>
  <HiddenSlides>0</HiddenSlides>
  <MMClips>0</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7</vt:i4>
      </vt:variant>
    </vt:vector>
  </HeadingPairs>
  <TitlesOfParts>
    <vt:vector size="21" baseType="lpstr">
      <vt:lpstr>Arial</vt:lpstr>
      <vt:lpstr>Arial Black</vt:lpstr>
      <vt:lpstr>Calibri</vt:lpstr>
      <vt:lpstr>Calibri Light</vt:lpstr>
      <vt:lpstr>Gill Sans MT</vt:lpstr>
      <vt:lpstr>Helvetica Neue</vt:lpstr>
      <vt:lpstr>Wingdings 2</vt:lpstr>
      <vt:lpstr>Essential</vt:lpstr>
      <vt:lpstr>beginner</vt:lpstr>
      <vt:lpstr>Custom Design</vt:lpstr>
      <vt:lpstr>robotdesign</vt:lpstr>
      <vt:lpstr>1_beginner</vt:lpstr>
      <vt:lpstr>1_Custom Design</vt:lpstr>
      <vt:lpstr>Dividend</vt:lpstr>
      <vt:lpstr>Lesson 3:  Finding Lines On The Mat</vt:lpstr>
      <vt:lpstr>First Steps</vt:lpstr>
      <vt:lpstr>First Solution</vt:lpstr>
      <vt:lpstr>Color Sensing</vt:lpstr>
      <vt:lpstr>Reflected Light SensING</vt:lpstr>
      <vt:lpstr>Reliable Line Finding</vt:lpstr>
      <vt:lpstr>Credits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Menu System</dc:title>
  <dc:creator>Sanjay Seshan</dc:creator>
  <cp:lastModifiedBy>Srinivasan Seshan</cp:lastModifiedBy>
  <cp:revision>226</cp:revision>
  <cp:lastPrinted>2016-08-04T16:20:00Z</cp:lastPrinted>
  <dcterms:created xsi:type="dcterms:W3CDTF">2014-10-28T21:59:38Z</dcterms:created>
  <dcterms:modified xsi:type="dcterms:W3CDTF">2023-05-29T19:59:12Z</dcterms:modified>
</cp:coreProperties>
</file>