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94650"/>
  </p:normalViewPr>
  <p:slideViewPr>
    <p:cSldViewPr snapToGrid="0" snapToObjects="1">
      <p:cViewPr varScale="1">
        <p:scale>
          <a:sx n="120" d="100"/>
          <a:sy n="120" d="100"/>
        </p:scale>
        <p:origin x="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32" name="PlaceHolder 2"/>
          <p:cNvSpPr>
            <a:spLocks noGrp="1"/>
          </p:cNvSpPr>
          <p:nvPr>
            <p:ph type="body"/>
          </p:nvPr>
        </p:nvSpPr>
        <p:spPr>
          <a:xfrm>
            <a:off x="448200" y="1505520"/>
            <a:ext cx="823824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33" name="PlaceHolder 3"/>
          <p:cNvSpPr>
            <a:spLocks noGrp="1"/>
          </p:cNvSpPr>
          <p:nvPr>
            <p:ph type="body"/>
          </p:nvPr>
        </p:nvSpPr>
        <p:spPr>
          <a:xfrm>
            <a:off x="448200" y="3779280"/>
            <a:ext cx="823824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35" name="PlaceHolder 2"/>
          <p:cNvSpPr>
            <a:spLocks noGrp="1"/>
          </p:cNvSpPr>
          <p:nvPr>
            <p:ph type="body"/>
          </p:nvPr>
        </p:nvSpPr>
        <p:spPr>
          <a:xfrm>
            <a:off x="448200" y="150552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36" name="PlaceHolder 3"/>
          <p:cNvSpPr>
            <a:spLocks noGrp="1"/>
          </p:cNvSpPr>
          <p:nvPr>
            <p:ph type="body"/>
          </p:nvPr>
        </p:nvSpPr>
        <p:spPr>
          <a:xfrm>
            <a:off x="4669560" y="150552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37" name="PlaceHolder 4"/>
          <p:cNvSpPr>
            <a:spLocks noGrp="1"/>
          </p:cNvSpPr>
          <p:nvPr>
            <p:ph type="body"/>
          </p:nvPr>
        </p:nvSpPr>
        <p:spPr>
          <a:xfrm>
            <a:off x="448200" y="377928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38" name="PlaceHolder 5"/>
          <p:cNvSpPr>
            <a:spLocks noGrp="1"/>
          </p:cNvSpPr>
          <p:nvPr>
            <p:ph type="body"/>
          </p:nvPr>
        </p:nvSpPr>
        <p:spPr>
          <a:xfrm>
            <a:off x="4669560" y="377928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40" name="PlaceHolder 2"/>
          <p:cNvSpPr>
            <a:spLocks noGrp="1"/>
          </p:cNvSpPr>
          <p:nvPr>
            <p:ph type="body"/>
          </p:nvPr>
        </p:nvSpPr>
        <p:spPr>
          <a:xfrm>
            <a:off x="448200" y="1505520"/>
            <a:ext cx="265248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41" name="PlaceHolder 3"/>
          <p:cNvSpPr>
            <a:spLocks noGrp="1"/>
          </p:cNvSpPr>
          <p:nvPr>
            <p:ph type="body"/>
          </p:nvPr>
        </p:nvSpPr>
        <p:spPr>
          <a:xfrm>
            <a:off x="3233520" y="1505520"/>
            <a:ext cx="265248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42" name="PlaceHolder 4"/>
          <p:cNvSpPr>
            <a:spLocks noGrp="1"/>
          </p:cNvSpPr>
          <p:nvPr>
            <p:ph type="body"/>
          </p:nvPr>
        </p:nvSpPr>
        <p:spPr>
          <a:xfrm>
            <a:off x="6019200" y="1505520"/>
            <a:ext cx="265248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43" name="PlaceHolder 5"/>
          <p:cNvSpPr>
            <a:spLocks noGrp="1"/>
          </p:cNvSpPr>
          <p:nvPr>
            <p:ph type="body"/>
          </p:nvPr>
        </p:nvSpPr>
        <p:spPr>
          <a:xfrm>
            <a:off x="448200" y="3779280"/>
            <a:ext cx="265248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44" name="PlaceHolder 6"/>
          <p:cNvSpPr>
            <a:spLocks noGrp="1"/>
          </p:cNvSpPr>
          <p:nvPr>
            <p:ph type="body"/>
          </p:nvPr>
        </p:nvSpPr>
        <p:spPr>
          <a:xfrm>
            <a:off x="3233520" y="3779280"/>
            <a:ext cx="265248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45" name="PlaceHolder 7"/>
          <p:cNvSpPr>
            <a:spLocks noGrp="1"/>
          </p:cNvSpPr>
          <p:nvPr>
            <p:ph type="body"/>
          </p:nvPr>
        </p:nvSpPr>
        <p:spPr>
          <a:xfrm>
            <a:off x="6019200" y="3779280"/>
            <a:ext cx="265248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56" name="PlaceHolder 2"/>
          <p:cNvSpPr>
            <a:spLocks noGrp="1"/>
          </p:cNvSpPr>
          <p:nvPr>
            <p:ph type="subTitle"/>
          </p:nvPr>
        </p:nvSpPr>
        <p:spPr>
          <a:xfrm>
            <a:off x="448200" y="1505520"/>
            <a:ext cx="8238240" cy="435276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58" name="PlaceHolder 2"/>
          <p:cNvSpPr>
            <a:spLocks noGrp="1"/>
          </p:cNvSpPr>
          <p:nvPr>
            <p:ph type="body"/>
          </p:nvPr>
        </p:nvSpPr>
        <p:spPr>
          <a:xfrm>
            <a:off x="448200" y="1505520"/>
            <a:ext cx="8238240" cy="435276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60" name="PlaceHolder 2"/>
          <p:cNvSpPr>
            <a:spLocks noGrp="1"/>
          </p:cNvSpPr>
          <p:nvPr>
            <p:ph type="body"/>
          </p:nvPr>
        </p:nvSpPr>
        <p:spPr>
          <a:xfrm>
            <a:off x="448200" y="1505520"/>
            <a:ext cx="4020120" cy="435276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61" name="PlaceHolder 3"/>
          <p:cNvSpPr>
            <a:spLocks noGrp="1"/>
          </p:cNvSpPr>
          <p:nvPr>
            <p:ph type="body"/>
          </p:nvPr>
        </p:nvSpPr>
        <p:spPr>
          <a:xfrm>
            <a:off x="4669560" y="1505520"/>
            <a:ext cx="4020120" cy="435276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581040" y="687600"/>
            <a:ext cx="7989480" cy="276624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65" name="PlaceHolder 2"/>
          <p:cNvSpPr>
            <a:spLocks noGrp="1"/>
          </p:cNvSpPr>
          <p:nvPr>
            <p:ph type="body"/>
          </p:nvPr>
        </p:nvSpPr>
        <p:spPr>
          <a:xfrm>
            <a:off x="448200" y="150552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66" name="PlaceHolder 3"/>
          <p:cNvSpPr>
            <a:spLocks noGrp="1"/>
          </p:cNvSpPr>
          <p:nvPr>
            <p:ph type="body"/>
          </p:nvPr>
        </p:nvSpPr>
        <p:spPr>
          <a:xfrm>
            <a:off x="4669560" y="1505520"/>
            <a:ext cx="4020120" cy="435276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67" name="PlaceHolder 4"/>
          <p:cNvSpPr>
            <a:spLocks noGrp="1"/>
          </p:cNvSpPr>
          <p:nvPr>
            <p:ph type="body"/>
          </p:nvPr>
        </p:nvSpPr>
        <p:spPr>
          <a:xfrm>
            <a:off x="448200" y="377928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11" name="PlaceHolder 2"/>
          <p:cNvSpPr>
            <a:spLocks noGrp="1"/>
          </p:cNvSpPr>
          <p:nvPr>
            <p:ph type="subTitle"/>
          </p:nvPr>
        </p:nvSpPr>
        <p:spPr>
          <a:xfrm>
            <a:off x="448200" y="1505520"/>
            <a:ext cx="8238240" cy="435276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69" name="PlaceHolder 2"/>
          <p:cNvSpPr>
            <a:spLocks noGrp="1"/>
          </p:cNvSpPr>
          <p:nvPr>
            <p:ph type="body"/>
          </p:nvPr>
        </p:nvSpPr>
        <p:spPr>
          <a:xfrm>
            <a:off x="448200" y="1505520"/>
            <a:ext cx="4020120" cy="435276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70" name="PlaceHolder 3"/>
          <p:cNvSpPr>
            <a:spLocks noGrp="1"/>
          </p:cNvSpPr>
          <p:nvPr>
            <p:ph type="body"/>
          </p:nvPr>
        </p:nvSpPr>
        <p:spPr>
          <a:xfrm>
            <a:off x="4669560" y="150552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71" name="PlaceHolder 4"/>
          <p:cNvSpPr>
            <a:spLocks noGrp="1"/>
          </p:cNvSpPr>
          <p:nvPr>
            <p:ph type="body"/>
          </p:nvPr>
        </p:nvSpPr>
        <p:spPr>
          <a:xfrm>
            <a:off x="4669560" y="377928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73" name="PlaceHolder 2"/>
          <p:cNvSpPr>
            <a:spLocks noGrp="1"/>
          </p:cNvSpPr>
          <p:nvPr>
            <p:ph type="body"/>
          </p:nvPr>
        </p:nvSpPr>
        <p:spPr>
          <a:xfrm>
            <a:off x="448200" y="150552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74" name="PlaceHolder 3"/>
          <p:cNvSpPr>
            <a:spLocks noGrp="1"/>
          </p:cNvSpPr>
          <p:nvPr>
            <p:ph type="body"/>
          </p:nvPr>
        </p:nvSpPr>
        <p:spPr>
          <a:xfrm>
            <a:off x="4669560" y="150552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75" name="PlaceHolder 4"/>
          <p:cNvSpPr>
            <a:spLocks noGrp="1"/>
          </p:cNvSpPr>
          <p:nvPr>
            <p:ph type="body"/>
          </p:nvPr>
        </p:nvSpPr>
        <p:spPr>
          <a:xfrm>
            <a:off x="448200" y="3779280"/>
            <a:ext cx="823824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77" name="PlaceHolder 2"/>
          <p:cNvSpPr>
            <a:spLocks noGrp="1"/>
          </p:cNvSpPr>
          <p:nvPr>
            <p:ph type="body"/>
          </p:nvPr>
        </p:nvSpPr>
        <p:spPr>
          <a:xfrm>
            <a:off x="448200" y="1505520"/>
            <a:ext cx="823824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78" name="PlaceHolder 3"/>
          <p:cNvSpPr>
            <a:spLocks noGrp="1"/>
          </p:cNvSpPr>
          <p:nvPr>
            <p:ph type="body"/>
          </p:nvPr>
        </p:nvSpPr>
        <p:spPr>
          <a:xfrm>
            <a:off x="448200" y="3779280"/>
            <a:ext cx="823824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80" name="PlaceHolder 2"/>
          <p:cNvSpPr>
            <a:spLocks noGrp="1"/>
          </p:cNvSpPr>
          <p:nvPr>
            <p:ph type="body"/>
          </p:nvPr>
        </p:nvSpPr>
        <p:spPr>
          <a:xfrm>
            <a:off x="448200" y="150552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81" name="PlaceHolder 3"/>
          <p:cNvSpPr>
            <a:spLocks noGrp="1"/>
          </p:cNvSpPr>
          <p:nvPr>
            <p:ph type="body"/>
          </p:nvPr>
        </p:nvSpPr>
        <p:spPr>
          <a:xfrm>
            <a:off x="4669560" y="150552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82" name="PlaceHolder 4"/>
          <p:cNvSpPr>
            <a:spLocks noGrp="1"/>
          </p:cNvSpPr>
          <p:nvPr>
            <p:ph type="body"/>
          </p:nvPr>
        </p:nvSpPr>
        <p:spPr>
          <a:xfrm>
            <a:off x="448200" y="377928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83" name="PlaceHolder 5"/>
          <p:cNvSpPr>
            <a:spLocks noGrp="1"/>
          </p:cNvSpPr>
          <p:nvPr>
            <p:ph type="body"/>
          </p:nvPr>
        </p:nvSpPr>
        <p:spPr>
          <a:xfrm>
            <a:off x="4669560" y="377928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85" name="PlaceHolder 2"/>
          <p:cNvSpPr>
            <a:spLocks noGrp="1"/>
          </p:cNvSpPr>
          <p:nvPr>
            <p:ph type="body"/>
          </p:nvPr>
        </p:nvSpPr>
        <p:spPr>
          <a:xfrm>
            <a:off x="448200" y="1505520"/>
            <a:ext cx="265248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86" name="PlaceHolder 3"/>
          <p:cNvSpPr>
            <a:spLocks noGrp="1"/>
          </p:cNvSpPr>
          <p:nvPr>
            <p:ph type="body"/>
          </p:nvPr>
        </p:nvSpPr>
        <p:spPr>
          <a:xfrm>
            <a:off x="3233520" y="1505520"/>
            <a:ext cx="265248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87" name="PlaceHolder 4"/>
          <p:cNvSpPr>
            <a:spLocks noGrp="1"/>
          </p:cNvSpPr>
          <p:nvPr>
            <p:ph type="body"/>
          </p:nvPr>
        </p:nvSpPr>
        <p:spPr>
          <a:xfrm>
            <a:off x="6019200" y="1505520"/>
            <a:ext cx="265248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88" name="PlaceHolder 5"/>
          <p:cNvSpPr>
            <a:spLocks noGrp="1"/>
          </p:cNvSpPr>
          <p:nvPr>
            <p:ph type="body"/>
          </p:nvPr>
        </p:nvSpPr>
        <p:spPr>
          <a:xfrm>
            <a:off x="448200" y="3779280"/>
            <a:ext cx="265248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89" name="PlaceHolder 6"/>
          <p:cNvSpPr>
            <a:spLocks noGrp="1"/>
          </p:cNvSpPr>
          <p:nvPr>
            <p:ph type="body"/>
          </p:nvPr>
        </p:nvSpPr>
        <p:spPr>
          <a:xfrm>
            <a:off x="3233520" y="3779280"/>
            <a:ext cx="265248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90" name="PlaceHolder 7"/>
          <p:cNvSpPr>
            <a:spLocks noGrp="1"/>
          </p:cNvSpPr>
          <p:nvPr>
            <p:ph type="body"/>
          </p:nvPr>
        </p:nvSpPr>
        <p:spPr>
          <a:xfrm>
            <a:off x="6019200" y="3779280"/>
            <a:ext cx="265248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13" name="PlaceHolder 2"/>
          <p:cNvSpPr>
            <a:spLocks noGrp="1"/>
          </p:cNvSpPr>
          <p:nvPr>
            <p:ph type="body"/>
          </p:nvPr>
        </p:nvSpPr>
        <p:spPr>
          <a:xfrm>
            <a:off x="448200" y="1505520"/>
            <a:ext cx="8238240" cy="435276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15" name="PlaceHolder 2"/>
          <p:cNvSpPr>
            <a:spLocks noGrp="1"/>
          </p:cNvSpPr>
          <p:nvPr>
            <p:ph type="body"/>
          </p:nvPr>
        </p:nvSpPr>
        <p:spPr>
          <a:xfrm>
            <a:off x="448200" y="1505520"/>
            <a:ext cx="4020120" cy="435276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16" name="PlaceHolder 3"/>
          <p:cNvSpPr>
            <a:spLocks noGrp="1"/>
          </p:cNvSpPr>
          <p:nvPr>
            <p:ph type="body"/>
          </p:nvPr>
        </p:nvSpPr>
        <p:spPr>
          <a:xfrm>
            <a:off x="4669560" y="1505520"/>
            <a:ext cx="4020120" cy="435276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581040" y="687600"/>
            <a:ext cx="7989480" cy="276624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20" name="PlaceHolder 2"/>
          <p:cNvSpPr>
            <a:spLocks noGrp="1"/>
          </p:cNvSpPr>
          <p:nvPr>
            <p:ph type="body"/>
          </p:nvPr>
        </p:nvSpPr>
        <p:spPr>
          <a:xfrm>
            <a:off x="448200" y="150552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21" name="PlaceHolder 3"/>
          <p:cNvSpPr>
            <a:spLocks noGrp="1"/>
          </p:cNvSpPr>
          <p:nvPr>
            <p:ph type="body"/>
          </p:nvPr>
        </p:nvSpPr>
        <p:spPr>
          <a:xfrm>
            <a:off x="4669560" y="1505520"/>
            <a:ext cx="4020120" cy="435276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22" name="PlaceHolder 4"/>
          <p:cNvSpPr>
            <a:spLocks noGrp="1"/>
          </p:cNvSpPr>
          <p:nvPr>
            <p:ph type="body"/>
          </p:nvPr>
        </p:nvSpPr>
        <p:spPr>
          <a:xfrm>
            <a:off x="448200" y="377928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24" name="PlaceHolder 2"/>
          <p:cNvSpPr>
            <a:spLocks noGrp="1"/>
          </p:cNvSpPr>
          <p:nvPr>
            <p:ph type="body"/>
          </p:nvPr>
        </p:nvSpPr>
        <p:spPr>
          <a:xfrm>
            <a:off x="448200" y="1505520"/>
            <a:ext cx="4020120" cy="435276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25" name="PlaceHolder 3"/>
          <p:cNvSpPr>
            <a:spLocks noGrp="1"/>
          </p:cNvSpPr>
          <p:nvPr>
            <p:ph type="body"/>
          </p:nvPr>
        </p:nvSpPr>
        <p:spPr>
          <a:xfrm>
            <a:off x="4669560" y="150552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26" name="PlaceHolder 4"/>
          <p:cNvSpPr>
            <a:spLocks noGrp="1"/>
          </p:cNvSpPr>
          <p:nvPr>
            <p:ph type="body"/>
          </p:nvPr>
        </p:nvSpPr>
        <p:spPr>
          <a:xfrm>
            <a:off x="4669560" y="377928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81040" y="687600"/>
            <a:ext cx="7989480" cy="596520"/>
          </a:xfrm>
          <a:prstGeom prst="rect">
            <a:avLst/>
          </a:prstGeom>
        </p:spPr>
        <p:txBody>
          <a:bodyPr lIns="0" tIns="0" rIns="0" bIns="0" anchor="ctr"/>
          <a:lstStyle/>
          <a:p>
            <a:endParaRPr lang="en-US" sz="1800" b="0" strike="noStrike" spc="-1">
              <a:solidFill>
                <a:srgbClr val="000000"/>
              </a:solidFill>
              <a:latin typeface="Gill Sans MT"/>
            </a:endParaRPr>
          </a:p>
        </p:txBody>
      </p:sp>
      <p:sp>
        <p:nvSpPr>
          <p:cNvPr id="28" name="PlaceHolder 2"/>
          <p:cNvSpPr>
            <a:spLocks noGrp="1"/>
          </p:cNvSpPr>
          <p:nvPr>
            <p:ph type="body"/>
          </p:nvPr>
        </p:nvSpPr>
        <p:spPr>
          <a:xfrm>
            <a:off x="448200" y="150552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29" name="PlaceHolder 3"/>
          <p:cNvSpPr>
            <a:spLocks noGrp="1"/>
          </p:cNvSpPr>
          <p:nvPr>
            <p:ph type="body"/>
          </p:nvPr>
        </p:nvSpPr>
        <p:spPr>
          <a:xfrm>
            <a:off x="4669560" y="1505520"/>
            <a:ext cx="402012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
        <p:nvSpPr>
          <p:cNvPr id="30" name="PlaceHolder 4"/>
          <p:cNvSpPr>
            <a:spLocks noGrp="1"/>
          </p:cNvSpPr>
          <p:nvPr>
            <p:ph type="body"/>
          </p:nvPr>
        </p:nvSpPr>
        <p:spPr>
          <a:xfrm>
            <a:off x="448200" y="3779280"/>
            <a:ext cx="8238240" cy="2076120"/>
          </a:xfrm>
          <a:prstGeom prst="rect">
            <a:avLst/>
          </a:prstGeom>
        </p:spPr>
        <p:txBody>
          <a:bodyPr lIns="0" tIns="0" rIns="0" bIns="0">
            <a:normAutofit/>
          </a:bodyPr>
          <a:lstStyle/>
          <a:p>
            <a:endParaRPr lang="en-US" sz="1800" b="0" strike="noStrike" spc="-1">
              <a:solidFill>
                <a:srgbClr val="3D3D3D"/>
              </a:solidFill>
              <a:latin typeface="Gill Sans M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CustomShape 1"/>
          <p:cNvSpPr/>
          <p:nvPr/>
        </p:nvSpPr>
        <p:spPr>
          <a:xfrm>
            <a:off x="448200" y="441360"/>
            <a:ext cx="2719440" cy="107640"/>
          </a:xfrm>
          <a:prstGeom prst="rect">
            <a:avLst/>
          </a:prstGeom>
          <a:solidFill>
            <a:schemeClr val="accent1"/>
          </a:solidFill>
          <a:ln>
            <a:noFill/>
          </a:ln>
          <a:effectLst>
            <a:outerShdw blurRad="38100" dist="25400" dir="54000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11" name="CustomShape 2"/>
          <p:cNvSpPr/>
          <p:nvPr/>
        </p:nvSpPr>
        <p:spPr>
          <a:xfrm>
            <a:off x="5976000" y="441360"/>
            <a:ext cx="2710440" cy="107640"/>
          </a:xfrm>
          <a:prstGeom prst="rect">
            <a:avLst/>
          </a:prstGeom>
          <a:solidFill>
            <a:schemeClr val="accent4"/>
          </a:solidFill>
          <a:ln>
            <a:noFill/>
          </a:ln>
          <a:effectLst>
            <a:outerShdw blurRad="38100" dist="25400" dir="54000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2" name="CustomShape 3"/>
          <p:cNvSpPr/>
          <p:nvPr/>
        </p:nvSpPr>
        <p:spPr>
          <a:xfrm>
            <a:off x="3216600" y="441360"/>
            <a:ext cx="2710440" cy="107640"/>
          </a:xfrm>
          <a:prstGeom prst="rect">
            <a:avLst/>
          </a:prstGeom>
          <a:solidFill>
            <a:schemeClr val="accent2"/>
          </a:solidFill>
          <a:ln>
            <a:noFill/>
          </a:ln>
          <a:effectLst>
            <a:outerShdw blurRad="38100" dist="25400" dir="54000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3" name="CustomShape 4"/>
          <p:cNvSpPr/>
          <p:nvPr/>
        </p:nvSpPr>
        <p:spPr>
          <a:xfrm>
            <a:off x="448200" y="563760"/>
            <a:ext cx="8239680" cy="5681880"/>
          </a:xfrm>
          <a:prstGeom prst="rect">
            <a:avLst/>
          </a:prstGeom>
          <a:solidFill>
            <a:schemeClr val="accent1"/>
          </a:solidFill>
          <a:ln>
            <a:noFill/>
          </a:ln>
          <a:effectLst>
            <a:outerShdw blurRad="38100" dist="25400" dir="54000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 name="PlaceHolder 5"/>
          <p:cNvSpPr>
            <a:spLocks noGrp="1"/>
          </p:cNvSpPr>
          <p:nvPr>
            <p:ph type="title"/>
          </p:nvPr>
        </p:nvSpPr>
        <p:spPr>
          <a:xfrm>
            <a:off x="581040" y="3936600"/>
            <a:ext cx="7989480" cy="1032840"/>
          </a:xfrm>
          <a:prstGeom prst="rect">
            <a:avLst/>
          </a:prstGeom>
        </p:spPr>
        <p:txBody>
          <a:bodyPr anchor="b">
            <a:normAutofit/>
          </a:bodyPr>
          <a:lstStyle/>
          <a:p>
            <a:pPr algn="ctr">
              <a:lnSpc>
                <a:spcPct val="100000"/>
              </a:lnSpc>
            </a:pPr>
            <a:r>
              <a:rPr lang="en-US" sz="3600" b="0" strike="noStrike" cap="all" spc="-1">
                <a:solidFill>
                  <a:srgbClr val="FFFFFF"/>
                </a:solidFill>
                <a:latin typeface="Gill Sans MT"/>
              </a:rPr>
              <a:t>title style</a:t>
            </a:r>
            <a:endParaRPr lang="en-US" sz="3600" b="0" strike="noStrike" spc="-1">
              <a:solidFill>
                <a:srgbClr val="000000"/>
              </a:solidFill>
              <a:latin typeface="Gill Sans MT"/>
            </a:endParaRPr>
          </a:p>
        </p:txBody>
      </p:sp>
      <p:sp>
        <p:nvSpPr>
          <p:cNvPr id="5" name="PlaceHolder 6"/>
          <p:cNvSpPr>
            <a:spLocks noGrp="1"/>
          </p:cNvSpPr>
          <p:nvPr>
            <p:ph type="dt"/>
          </p:nvPr>
        </p:nvSpPr>
        <p:spPr>
          <a:xfrm>
            <a:off x="5559480" y="6392160"/>
            <a:ext cx="2133360" cy="364680"/>
          </a:xfrm>
          <a:prstGeom prst="rect">
            <a:avLst/>
          </a:prstGeom>
        </p:spPr>
        <p:txBody>
          <a:bodyPr lIns="90000" tIns="45000" rIns="90000" bIns="45000"/>
          <a:lstStyle/>
          <a:p>
            <a:pPr>
              <a:lnSpc>
                <a:spcPct val="100000"/>
              </a:lnSpc>
            </a:pPr>
            <a:r>
              <a:rPr lang="pt-BR" sz="1800" b="0" strike="noStrike" spc="-1">
                <a:solidFill>
                  <a:srgbClr val="537ED0"/>
                </a:solidFill>
                <a:latin typeface="Gill Sans MT"/>
              </a:rPr>
              <a:t>Last Edit: </a:t>
            </a:r>
            <a:fld id="{AB504F72-3F16-429D-B1F0-70E3B51DD4F8}" type="datetime1">
              <a:rPr lang="pt-BR" sz="1800" b="0" strike="noStrike" spc="-1">
                <a:solidFill>
                  <a:srgbClr val="537ED0"/>
                </a:solidFill>
                <a:latin typeface="Gill Sans MT"/>
              </a:rPr>
              <a:t>01/10/2018</a:t>
            </a:fld>
            <a:endParaRPr lang="pt-BR" sz="1800" b="0" strike="noStrike" spc="-1">
              <a:latin typeface="Times New Roman"/>
            </a:endParaRPr>
          </a:p>
        </p:txBody>
      </p:sp>
      <p:sp>
        <p:nvSpPr>
          <p:cNvPr id="6" name="PlaceHolder 7"/>
          <p:cNvSpPr>
            <a:spLocks noGrp="1"/>
          </p:cNvSpPr>
          <p:nvPr>
            <p:ph type="ftr"/>
          </p:nvPr>
        </p:nvSpPr>
        <p:spPr>
          <a:xfrm>
            <a:off x="581040" y="6387840"/>
            <a:ext cx="4870080" cy="364680"/>
          </a:xfrm>
          <a:prstGeom prst="rect">
            <a:avLst/>
          </a:prstGeom>
        </p:spPr>
        <p:txBody>
          <a:bodyPr lIns="90000" tIns="45000" rIns="90000" bIns="45000"/>
          <a:lstStyle/>
          <a:p>
            <a:pPr>
              <a:lnSpc>
                <a:spcPct val="100000"/>
              </a:lnSpc>
            </a:pPr>
            <a:r>
              <a:rPr lang="pt-BR" sz="1800" b="0" strike="noStrike" spc="-1">
                <a:solidFill>
                  <a:srgbClr val="537ED0"/>
                </a:solidFill>
                <a:latin typeface="Gill Sans MT"/>
              </a:rPr>
              <a:t>Copyright 2018, FLL TUTORIALS</a:t>
            </a:r>
            <a:endParaRPr lang="pt-BR" sz="1800" b="0" strike="noStrike" spc="-1">
              <a:latin typeface="Times New Roman"/>
            </a:endParaRPr>
          </a:p>
        </p:txBody>
      </p:sp>
      <p:sp>
        <p:nvSpPr>
          <p:cNvPr id="7" name="PlaceHolder 8"/>
          <p:cNvSpPr>
            <a:spLocks noGrp="1"/>
          </p:cNvSpPr>
          <p:nvPr>
            <p:ph type="sldNum"/>
          </p:nvPr>
        </p:nvSpPr>
        <p:spPr>
          <a:xfrm>
            <a:off x="7800480" y="6392160"/>
            <a:ext cx="770040" cy="364680"/>
          </a:xfrm>
          <a:prstGeom prst="rect">
            <a:avLst/>
          </a:prstGeom>
        </p:spPr>
        <p:txBody>
          <a:bodyPr lIns="90000" tIns="45000" rIns="90000" bIns="45000"/>
          <a:lstStyle/>
          <a:p>
            <a:pPr>
              <a:lnSpc>
                <a:spcPct val="100000"/>
              </a:lnSpc>
            </a:pPr>
            <a:fld id="{8C19BBFD-24CE-4D46-BF9E-3CFF516FE966}" type="slidenum">
              <a:rPr lang="pt-BR" sz="1800" b="0" strike="noStrike" spc="-1">
                <a:solidFill>
                  <a:srgbClr val="537ED0"/>
                </a:solidFill>
                <a:latin typeface="Gill Sans MT"/>
              </a:rPr>
              <a:t>‹#›</a:t>
            </a:fld>
            <a:endParaRPr lang="pt-BR" sz="1800" b="0" strike="noStrike" spc="-1">
              <a:latin typeface="Times New Roman"/>
            </a:endParaRPr>
          </a:p>
        </p:txBody>
      </p:sp>
      <p:pic>
        <p:nvPicPr>
          <p:cNvPr id="8" name="Picture 7"/>
          <p:cNvPicPr/>
          <p:nvPr/>
        </p:nvPicPr>
        <p:blipFill>
          <a:blip r:embed="rId14"/>
          <a:stretch/>
        </p:blipFill>
        <p:spPr>
          <a:xfrm>
            <a:off x="335160" y="563760"/>
            <a:ext cx="8488440" cy="2915280"/>
          </a:xfrm>
          <a:prstGeom prst="rect">
            <a:avLst/>
          </a:prstGeom>
          <a:ln>
            <a:noFill/>
          </a:ln>
        </p:spPr>
      </p:pic>
      <p:sp>
        <p:nvSpPr>
          <p:cNvPr id="9" name="PlaceHolder 9"/>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3D3D3D"/>
                </a:solidFill>
                <a:latin typeface="Gill Sans MT"/>
              </a:rPr>
              <a:t>Clique para editar o formato do texto da estrutura de tópicos</a:t>
            </a:r>
          </a:p>
          <a:p>
            <a:pPr marL="864000" lvl="1" indent="-324000">
              <a:spcBef>
                <a:spcPts val="1134"/>
              </a:spcBef>
              <a:buClr>
                <a:srgbClr val="000000"/>
              </a:buClr>
              <a:buSzPct val="75000"/>
              <a:buFont typeface="Symbol" charset="2"/>
              <a:buChar char=""/>
            </a:pPr>
            <a:r>
              <a:rPr lang="en-US" sz="1400" b="0" strike="noStrike" spc="-1">
                <a:solidFill>
                  <a:srgbClr val="3D3D3D"/>
                </a:solidFill>
                <a:latin typeface="Gill Sans MT"/>
              </a:rPr>
              <a:t>2.º nível da estrutura de tópicos</a:t>
            </a:r>
          </a:p>
          <a:p>
            <a:pPr marL="1296000" lvl="2" indent="-288000">
              <a:spcBef>
                <a:spcPts val="850"/>
              </a:spcBef>
              <a:buClr>
                <a:srgbClr val="000000"/>
              </a:buClr>
              <a:buSzPct val="45000"/>
              <a:buFont typeface="Wingdings" charset="2"/>
              <a:buChar char=""/>
            </a:pPr>
            <a:r>
              <a:rPr lang="en-US" sz="1200" b="0" strike="noStrike" spc="-1">
                <a:solidFill>
                  <a:srgbClr val="3D3D3D"/>
                </a:solidFill>
                <a:latin typeface="Gill Sans MT"/>
              </a:rPr>
              <a:t>3.º nível da estrutura de tópicos</a:t>
            </a:r>
          </a:p>
          <a:p>
            <a:pPr marL="1728000" lvl="3" indent="-216000">
              <a:spcBef>
                <a:spcPts val="567"/>
              </a:spcBef>
              <a:buClr>
                <a:srgbClr val="000000"/>
              </a:buClr>
              <a:buSzPct val="75000"/>
              <a:buFont typeface="Symbol" charset="2"/>
              <a:buChar char=""/>
            </a:pPr>
            <a:r>
              <a:rPr lang="en-US" sz="1200" b="0" strike="noStrike" spc="-1">
                <a:solidFill>
                  <a:srgbClr val="3D3D3D"/>
                </a:solidFill>
                <a:latin typeface="Gill Sans MT"/>
              </a:rPr>
              <a:t>4.º nível da estrutura de tópicos</a:t>
            </a:r>
          </a:p>
          <a:p>
            <a:pPr marL="2160000" lvl="4" indent="-216000">
              <a:spcBef>
                <a:spcPts val="283"/>
              </a:spcBef>
              <a:buClr>
                <a:srgbClr val="000000"/>
              </a:buClr>
              <a:buSzPct val="45000"/>
              <a:buFont typeface="Wingdings" charset="2"/>
              <a:buChar char=""/>
            </a:pPr>
            <a:r>
              <a:rPr lang="en-US" sz="2000" b="0" strike="noStrike" spc="-1">
                <a:solidFill>
                  <a:srgbClr val="3D3D3D"/>
                </a:solidFill>
                <a:latin typeface="Gill Sans MT"/>
              </a:rPr>
              <a:t>5.º nível da estrutura de tópicos</a:t>
            </a:r>
          </a:p>
          <a:p>
            <a:pPr marL="2592000" lvl="5" indent="-216000">
              <a:spcBef>
                <a:spcPts val="283"/>
              </a:spcBef>
              <a:buClr>
                <a:srgbClr val="000000"/>
              </a:buClr>
              <a:buSzPct val="45000"/>
              <a:buFont typeface="Wingdings" charset="2"/>
              <a:buChar char=""/>
            </a:pPr>
            <a:r>
              <a:rPr lang="en-US" sz="2000" b="0" strike="noStrike" spc="-1">
                <a:solidFill>
                  <a:srgbClr val="3D3D3D"/>
                </a:solidFill>
                <a:latin typeface="Gill Sans MT"/>
              </a:rPr>
              <a:t>6.º nível da estrutura de tópicos</a:t>
            </a:r>
          </a:p>
          <a:p>
            <a:pPr marL="3024000" lvl="6" indent="-216000">
              <a:spcBef>
                <a:spcPts val="283"/>
              </a:spcBef>
              <a:buClr>
                <a:srgbClr val="000000"/>
              </a:buClr>
              <a:buSzPct val="45000"/>
              <a:buFont typeface="Wingdings" charset="2"/>
              <a:buChar char=""/>
            </a:pPr>
            <a:r>
              <a:rPr lang="en-US" sz="2000" b="0" strike="noStrike" spc="-1">
                <a:solidFill>
                  <a:srgbClr val="3D3D3D"/>
                </a:solidFill>
                <a:latin typeface="Gill Sans MT"/>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CustomShape 1"/>
          <p:cNvSpPr/>
          <p:nvPr/>
        </p:nvSpPr>
        <p:spPr>
          <a:xfrm>
            <a:off x="448200" y="441360"/>
            <a:ext cx="2719440" cy="107640"/>
          </a:xfrm>
          <a:prstGeom prst="rect">
            <a:avLst/>
          </a:prstGeom>
          <a:solidFill>
            <a:schemeClr val="accent1"/>
          </a:solidFill>
          <a:ln>
            <a:noFill/>
          </a:ln>
          <a:effectLst>
            <a:outerShdw blurRad="38100" dist="25400" dir="54000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7" name="CustomShape 2"/>
          <p:cNvSpPr/>
          <p:nvPr/>
        </p:nvSpPr>
        <p:spPr>
          <a:xfrm>
            <a:off x="5976000" y="441360"/>
            <a:ext cx="2710440" cy="107640"/>
          </a:xfrm>
          <a:prstGeom prst="rect">
            <a:avLst/>
          </a:prstGeom>
          <a:solidFill>
            <a:schemeClr val="accent4"/>
          </a:solidFill>
          <a:ln>
            <a:noFill/>
          </a:ln>
          <a:effectLst>
            <a:outerShdw blurRad="38100" dist="25400" dir="54000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8" name="CustomShape 3"/>
          <p:cNvSpPr/>
          <p:nvPr/>
        </p:nvSpPr>
        <p:spPr>
          <a:xfrm>
            <a:off x="3216600" y="441360"/>
            <a:ext cx="2710440" cy="107640"/>
          </a:xfrm>
          <a:prstGeom prst="rect">
            <a:avLst/>
          </a:prstGeom>
          <a:solidFill>
            <a:schemeClr val="accent2"/>
          </a:solidFill>
          <a:ln>
            <a:noFill/>
          </a:ln>
          <a:effectLst>
            <a:outerShdw blurRad="38100" dist="25400" dir="54000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9" name="CustomShape 4"/>
          <p:cNvSpPr/>
          <p:nvPr/>
        </p:nvSpPr>
        <p:spPr>
          <a:xfrm>
            <a:off x="448200" y="599760"/>
            <a:ext cx="8238240" cy="817920"/>
          </a:xfrm>
          <a:prstGeom prst="rect">
            <a:avLst/>
          </a:prstGeom>
          <a:solidFill>
            <a:schemeClr val="accent1"/>
          </a:solidFill>
          <a:ln>
            <a:noFill/>
          </a:ln>
          <a:effectLst>
            <a:outerShdw blurRad="38100" dist="25400" dir="54000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50" name="PlaceHolder 5"/>
          <p:cNvSpPr>
            <a:spLocks noGrp="1"/>
          </p:cNvSpPr>
          <p:nvPr>
            <p:ph type="title"/>
          </p:nvPr>
        </p:nvSpPr>
        <p:spPr>
          <a:xfrm>
            <a:off x="581040" y="687600"/>
            <a:ext cx="7989480" cy="596520"/>
          </a:xfrm>
          <a:prstGeom prst="rect">
            <a:avLst/>
          </a:prstGeom>
        </p:spPr>
        <p:txBody>
          <a:bodyPr anchor="b"/>
          <a:lstStyle/>
          <a:p>
            <a:pPr>
              <a:lnSpc>
                <a:spcPct val="100000"/>
              </a:lnSpc>
            </a:pPr>
            <a:r>
              <a:rPr lang="en-US" sz="2800" b="0" strike="noStrike" cap="all" spc="-1">
                <a:solidFill>
                  <a:srgbClr val="FFFFFF"/>
                </a:solidFill>
                <a:latin typeface="Gill Sans MT"/>
              </a:rPr>
              <a:t>Click to edit Master title style</a:t>
            </a:r>
            <a:endParaRPr lang="en-US" sz="2800" b="0" strike="noStrike" spc="-1">
              <a:solidFill>
                <a:srgbClr val="000000"/>
              </a:solidFill>
              <a:latin typeface="Gill Sans MT"/>
            </a:endParaRPr>
          </a:p>
        </p:txBody>
      </p:sp>
      <p:sp>
        <p:nvSpPr>
          <p:cNvPr id="51" name="PlaceHolder 6"/>
          <p:cNvSpPr>
            <a:spLocks noGrp="1"/>
          </p:cNvSpPr>
          <p:nvPr>
            <p:ph type="body"/>
          </p:nvPr>
        </p:nvSpPr>
        <p:spPr>
          <a:xfrm>
            <a:off x="448200" y="1505520"/>
            <a:ext cx="8238240" cy="4352760"/>
          </a:xfrm>
          <a:prstGeom prst="rect">
            <a:avLst/>
          </a:prstGeom>
        </p:spPr>
        <p:txBody>
          <a:bodyPr/>
          <a:lstStyle/>
          <a:p>
            <a:pPr marL="306000" indent="-305640">
              <a:lnSpc>
                <a:spcPct val="100000"/>
              </a:lnSpc>
              <a:spcBef>
                <a:spcPts val="720"/>
              </a:spcBef>
              <a:spcAft>
                <a:spcPts val="601"/>
              </a:spcAft>
              <a:buClr>
                <a:srgbClr val="4590B8"/>
              </a:buClr>
              <a:buSzPct val="92000"/>
              <a:buFont typeface="Wingdings 2" charset="2"/>
              <a:buChar char=""/>
            </a:pPr>
            <a:r>
              <a:rPr lang="en-US" sz="3600" b="0" strike="noStrike" spc="-1">
                <a:solidFill>
                  <a:srgbClr val="3D3D3D"/>
                </a:solidFill>
                <a:latin typeface="Gill Sans MT"/>
              </a:rPr>
              <a:t>Edit Master text styles</a:t>
            </a:r>
          </a:p>
          <a:p>
            <a:pPr marL="630000" lvl="1" indent="-305640">
              <a:lnSpc>
                <a:spcPct val="100000"/>
              </a:lnSpc>
              <a:spcBef>
                <a:spcPts val="641"/>
              </a:spcBef>
              <a:spcAft>
                <a:spcPts val="601"/>
              </a:spcAft>
              <a:buClr>
                <a:srgbClr val="4590B8"/>
              </a:buClr>
              <a:buSzPct val="92000"/>
              <a:buFont typeface="Wingdings 2" charset="2"/>
              <a:buChar char=""/>
            </a:pPr>
            <a:r>
              <a:rPr lang="en-US" sz="3200" b="0" strike="noStrike" spc="-1">
                <a:solidFill>
                  <a:srgbClr val="3D3D3D"/>
                </a:solidFill>
                <a:latin typeface="Gill Sans MT"/>
              </a:rPr>
              <a:t>Second level</a:t>
            </a:r>
          </a:p>
          <a:p>
            <a:pPr marL="900000" lvl="2" indent="-269640">
              <a:lnSpc>
                <a:spcPct val="100000"/>
              </a:lnSpc>
              <a:spcBef>
                <a:spcPts val="561"/>
              </a:spcBef>
              <a:spcAft>
                <a:spcPts val="601"/>
              </a:spcAft>
              <a:buClr>
                <a:srgbClr val="4590B8"/>
              </a:buClr>
              <a:buSzPct val="92000"/>
              <a:buFont typeface="Wingdings 2" charset="2"/>
              <a:buChar char=""/>
            </a:pPr>
            <a:r>
              <a:rPr lang="en-US" sz="2800" b="0" strike="noStrike" spc="-1">
                <a:solidFill>
                  <a:srgbClr val="3D3D3D"/>
                </a:solidFill>
                <a:latin typeface="Gill Sans MT"/>
              </a:rPr>
              <a:t>Third level</a:t>
            </a:r>
          </a:p>
          <a:p>
            <a:pPr marL="1242000" lvl="3" indent="-233640">
              <a:lnSpc>
                <a:spcPct val="100000"/>
              </a:lnSpc>
              <a:spcBef>
                <a:spcPts val="479"/>
              </a:spcBef>
              <a:spcAft>
                <a:spcPts val="601"/>
              </a:spcAft>
              <a:buClr>
                <a:srgbClr val="4590B8"/>
              </a:buClr>
              <a:buSzPct val="92000"/>
              <a:buFont typeface="Wingdings 2" charset="2"/>
              <a:buChar char=""/>
            </a:pPr>
            <a:r>
              <a:rPr lang="en-US" sz="2400" b="0" strike="noStrike" spc="-1">
                <a:solidFill>
                  <a:srgbClr val="3D3D3D"/>
                </a:solidFill>
                <a:latin typeface="Gill Sans MT"/>
              </a:rPr>
              <a:t>Fourth level</a:t>
            </a:r>
          </a:p>
          <a:p>
            <a:pPr marL="1602000" lvl="4" indent="-233640">
              <a:lnSpc>
                <a:spcPct val="100000"/>
              </a:lnSpc>
              <a:spcBef>
                <a:spcPts val="479"/>
              </a:spcBef>
              <a:spcAft>
                <a:spcPts val="601"/>
              </a:spcAft>
              <a:buClr>
                <a:srgbClr val="4590B8"/>
              </a:buClr>
              <a:buSzPct val="92000"/>
              <a:buFont typeface="Wingdings 2" charset="2"/>
              <a:buChar char=""/>
            </a:pPr>
            <a:r>
              <a:rPr lang="en-US" sz="2400" b="0" strike="noStrike" spc="-1">
                <a:solidFill>
                  <a:srgbClr val="3D3D3D"/>
                </a:solidFill>
                <a:latin typeface="Gill Sans MT"/>
              </a:rPr>
              <a:t>Fifth level</a:t>
            </a:r>
          </a:p>
        </p:txBody>
      </p:sp>
      <p:sp>
        <p:nvSpPr>
          <p:cNvPr id="52" name="PlaceHolder 7"/>
          <p:cNvSpPr>
            <a:spLocks noGrp="1"/>
          </p:cNvSpPr>
          <p:nvPr>
            <p:ph type="dt"/>
          </p:nvPr>
        </p:nvSpPr>
        <p:spPr>
          <a:xfrm>
            <a:off x="5559480" y="6392160"/>
            <a:ext cx="2133360" cy="364680"/>
          </a:xfrm>
          <a:prstGeom prst="rect">
            <a:avLst/>
          </a:prstGeom>
        </p:spPr>
        <p:txBody>
          <a:bodyPr lIns="90000" tIns="45000" rIns="90000" bIns="45000"/>
          <a:lstStyle/>
          <a:p>
            <a:pPr>
              <a:lnSpc>
                <a:spcPct val="100000"/>
              </a:lnSpc>
            </a:pPr>
            <a:r>
              <a:rPr lang="pt-BR" sz="1800" b="0" strike="noStrike" spc="-1">
                <a:solidFill>
                  <a:srgbClr val="537ED0"/>
                </a:solidFill>
                <a:latin typeface="Gill Sans MT"/>
              </a:rPr>
              <a:t>Last Edit: </a:t>
            </a:r>
            <a:fld id="{17B9C114-1B8C-401F-8F38-A985F6893190}" type="datetime1">
              <a:rPr lang="pt-BR" sz="1800" b="0" strike="noStrike" spc="-1">
                <a:solidFill>
                  <a:srgbClr val="537ED0"/>
                </a:solidFill>
                <a:latin typeface="Gill Sans MT"/>
              </a:rPr>
              <a:t>01/10/2018</a:t>
            </a:fld>
            <a:endParaRPr lang="pt-BR" sz="1800" b="0" strike="noStrike" spc="-1">
              <a:latin typeface="Times New Roman"/>
            </a:endParaRPr>
          </a:p>
        </p:txBody>
      </p:sp>
      <p:sp>
        <p:nvSpPr>
          <p:cNvPr id="53" name="PlaceHolder 8"/>
          <p:cNvSpPr>
            <a:spLocks noGrp="1"/>
          </p:cNvSpPr>
          <p:nvPr>
            <p:ph type="ftr"/>
          </p:nvPr>
        </p:nvSpPr>
        <p:spPr>
          <a:xfrm>
            <a:off x="581040" y="6387840"/>
            <a:ext cx="4870080" cy="364680"/>
          </a:xfrm>
          <a:prstGeom prst="rect">
            <a:avLst/>
          </a:prstGeom>
        </p:spPr>
        <p:txBody>
          <a:bodyPr lIns="90000" tIns="45000" rIns="90000" bIns="45000"/>
          <a:lstStyle/>
          <a:p>
            <a:pPr>
              <a:lnSpc>
                <a:spcPct val="100000"/>
              </a:lnSpc>
            </a:pPr>
            <a:r>
              <a:rPr lang="pt-BR" sz="1800" b="0" strike="noStrike" spc="-1">
                <a:solidFill>
                  <a:srgbClr val="537ED0"/>
                </a:solidFill>
                <a:latin typeface="Gill Sans MT"/>
              </a:rPr>
              <a:t>Copyright 2018, FLL TUTORIALS</a:t>
            </a:r>
            <a:endParaRPr lang="pt-BR" sz="1800" b="0" strike="noStrike" spc="-1">
              <a:latin typeface="Times New Roman"/>
            </a:endParaRPr>
          </a:p>
        </p:txBody>
      </p:sp>
      <p:sp>
        <p:nvSpPr>
          <p:cNvPr id="54" name="PlaceHolder 9"/>
          <p:cNvSpPr>
            <a:spLocks noGrp="1"/>
          </p:cNvSpPr>
          <p:nvPr>
            <p:ph type="sldNum"/>
          </p:nvPr>
        </p:nvSpPr>
        <p:spPr>
          <a:xfrm>
            <a:off x="7800480" y="6392160"/>
            <a:ext cx="770040" cy="364680"/>
          </a:xfrm>
          <a:prstGeom prst="rect">
            <a:avLst/>
          </a:prstGeom>
        </p:spPr>
        <p:txBody>
          <a:bodyPr lIns="90000" tIns="45000" rIns="90000" bIns="45000"/>
          <a:lstStyle/>
          <a:p>
            <a:pPr>
              <a:lnSpc>
                <a:spcPct val="100000"/>
              </a:lnSpc>
            </a:pPr>
            <a:fld id="{E9994ECE-F821-40AB-A8E3-20C8640DCC67}" type="slidenum">
              <a:rPr lang="pt-BR" sz="1800" b="0" strike="noStrike" spc="-1">
                <a:solidFill>
                  <a:srgbClr val="537ED0"/>
                </a:solidFill>
                <a:latin typeface="Gill Sans MT"/>
              </a:rPr>
              <a:t>‹#›</a:t>
            </a:fld>
            <a:endParaRPr lang="pt-BR"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www.flltutorials.com/" TargetMode="External"/><Relationship Id="rId1" Type="http://schemas.openxmlformats.org/officeDocument/2006/relationships/slideLayout" Target="../slideLayouts/slideLayout13.xml"/><Relationship Id="rId4" Type="http://schemas.openxmlformats.org/officeDocument/2006/relationships/image" Target="../media/image16.tif"/></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tif"/><Relationship Id="rId1" Type="http://schemas.openxmlformats.org/officeDocument/2006/relationships/slideLayout" Target="../slideLayouts/slideLayout13.xml"/><Relationship Id="rId4" Type="http://schemas.openxmlformats.org/officeDocument/2006/relationships/image" Target="../media/image9.t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581040" y="3936600"/>
            <a:ext cx="7989480" cy="1032840"/>
          </a:xfrm>
          <a:prstGeom prst="rect">
            <a:avLst/>
          </a:prstGeom>
          <a:noFill/>
          <a:ln>
            <a:noFill/>
          </a:ln>
        </p:spPr>
        <p:txBody>
          <a:bodyPr anchor="b"/>
          <a:lstStyle/>
          <a:p>
            <a:pPr algn="ctr">
              <a:lnSpc>
                <a:spcPct val="100000"/>
              </a:lnSpc>
            </a:pPr>
            <a:r>
              <a:rPr lang="en-US" sz="3600" b="0" strike="noStrike" cap="all" spc="-1">
                <a:solidFill>
                  <a:srgbClr val="FFFFFF"/>
                </a:solidFill>
                <a:latin typeface="Gill Sans MT"/>
              </a:rPr>
              <a:t>divulgação</a:t>
            </a:r>
            <a:endParaRPr lang="en-US" sz="3600" b="0" strike="noStrike" spc="-1">
              <a:solidFill>
                <a:srgbClr val="000000"/>
              </a:solidFill>
              <a:latin typeface="Gill Sans MT"/>
            </a:endParaRPr>
          </a:p>
        </p:txBody>
      </p:sp>
      <p:sp>
        <p:nvSpPr>
          <p:cNvPr id="92" name="TextShape 2"/>
          <p:cNvSpPr txBox="1"/>
          <p:nvPr/>
        </p:nvSpPr>
        <p:spPr>
          <a:xfrm>
            <a:off x="581040" y="5160960"/>
            <a:ext cx="7989480" cy="590040"/>
          </a:xfrm>
          <a:prstGeom prst="rect">
            <a:avLst/>
          </a:prstGeom>
          <a:noFill/>
          <a:ln>
            <a:noFill/>
          </a:ln>
        </p:spPr>
        <p:txBody>
          <a:bodyPr/>
          <a:lstStyle/>
          <a:p>
            <a:pPr algn="ctr">
              <a:lnSpc>
                <a:spcPct val="100000"/>
              </a:lnSpc>
              <a:spcBef>
                <a:spcPts val="320"/>
              </a:spcBef>
              <a:spcAft>
                <a:spcPts val="601"/>
              </a:spcAft>
            </a:pPr>
            <a:r>
              <a:rPr lang="pt-BR" sz="1600" b="0" strike="noStrike" cap="all" spc="-1">
                <a:solidFill>
                  <a:srgbClr val="FFFFFF"/>
                </a:solidFill>
                <a:latin typeface="Gill Sans MT"/>
              </a:rPr>
              <a:t>Michael junge, COACh, Jamestown robowolves</a:t>
            </a:r>
            <a:endParaRPr lang="pt-BR" sz="1600" b="0" strike="noStrike" spc="-1">
              <a:latin typeface="Arial"/>
            </a:endParaRPr>
          </a:p>
          <a:p>
            <a:pPr algn="ctr">
              <a:lnSpc>
                <a:spcPct val="100000"/>
              </a:lnSpc>
              <a:spcBef>
                <a:spcPts val="320"/>
              </a:spcBef>
              <a:spcAft>
                <a:spcPts val="601"/>
              </a:spcAft>
            </a:pPr>
            <a:r>
              <a:rPr lang="pt-BR" sz="1600" b="0" strike="noStrike" cap="all" spc="-1">
                <a:solidFill>
                  <a:srgbClr val="FFFFFF"/>
                </a:solidFill>
                <a:latin typeface="Gill Sans MT"/>
              </a:rPr>
              <a:t>Traduzido por equipe sunrise</a:t>
            </a:r>
            <a:endParaRPr lang="pt-BR" sz="1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581040" y="687600"/>
            <a:ext cx="7989480" cy="596520"/>
          </a:xfrm>
          <a:prstGeom prst="rect">
            <a:avLst/>
          </a:prstGeom>
          <a:noFill/>
          <a:ln>
            <a:noFill/>
          </a:ln>
        </p:spPr>
        <p:txBody>
          <a:bodyPr anchor="b"/>
          <a:lstStyle/>
          <a:p>
            <a:pPr>
              <a:lnSpc>
                <a:spcPct val="100000"/>
              </a:lnSpc>
            </a:pPr>
            <a:r>
              <a:rPr lang="en-US" sz="2800" b="0" strike="noStrike" cap="all" spc="-1">
                <a:solidFill>
                  <a:srgbClr val="FFFFFF"/>
                </a:solidFill>
                <a:latin typeface="Gill Sans MT"/>
              </a:rPr>
              <a:t>CRéDIToS</a:t>
            </a:r>
            <a:endParaRPr lang="en-US" sz="2800" b="0" strike="noStrike" spc="-1">
              <a:solidFill>
                <a:srgbClr val="000000"/>
              </a:solidFill>
              <a:latin typeface="Gill Sans MT"/>
            </a:endParaRPr>
          </a:p>
        </p:txBody>
      </p:sp>
      <p:sp>
        <p:nvSpPr>
          <p:cNvPr id="151" name="TextShape 2"/>
          <p:cNvSpPr txBox="1"/>
          <p:nvPr/>
        </p:nvSpPr>
        <p:spPr>
          <a:xfrm>
            <a:off x="448200" y="1505520"/>
            <a:ext cx="8238240" cy="4352760"/>
          </a:xfrm>
          <a:prstGeom prst="rect">
            <a:avLst/>
          </a:prstGeom>
          <a:noFill/>
          <a:ln>
            <a:noFill/>
          </a:ln>
        </p:spPr>
        <p:txBody>
          <a:bodyPr/>
          <a:lstStyle/>
          <a:p>
            <a:pPr marL="306000" indent="-305640">
              <a:lnSpc>
                <a:spcPct val="100000"/>
              </a:lnSpc>
              <a:spcBef>
                <a:spcPts val="561"/>
              </a:spcBef>
              <a:spcAft>
                <a:spcPts val="601"/>
              </a:spcAft>
              <a:buClr>
                <a:srgbClr val="4590B8"/>
              </a:buClr>
              <a:buSzPct val="92000"/>
              <a:buFont typeface="Wingdings 2" charset="2"/>
              <a:buChar char=""/>
            </a:pPr>
            <a:r>
              <a:rPr lang="en-US" sz="2800" b="0" strike="noStrike" spc="-1">
                <a:solidFill>
                  <a:srgbClr val="3D3D3D"/>
                </a:solidFill>
                <a:latin typeface="Gill Sans MT"/>
              </a:rPr>
              <a:t>Essa lição foi escrita por Michael Junge, http://www.jamestownrobowolves.org/home</a:t>
            </a:r>
          </a:p>
          <a:p>
            <a:pPr marL="306000" indent="-305640">
              <a:lnSpc>
                <a:spcPct val="100000"/>
              </a:lnSpc>
              <a:spcBef>
                <a:spcPts val="561"/>
              </a:spcBef>
              <a:spcAft>
                <a:spcPts val="601"/>
              </a:spcAft>
              <a:buClr>
                <a:srgbClr val="4590B8"/>
              </a:buClr>
              <a:buSzPct val="92000"/>
              <a:buFont typeface="Wingdings 2" charset="2"/>
              <a:buChar char=""/>
            </a:pPr>
            <a:r>
              <a:rPr lang="en-US" sz="2800" b="0" strike="noStrike" spc="-1">
                <a:solidFill>
                  <a:srgbClr val="3D3D3D"/>
                </a:solidFill>
                <a:latin typeface="Gill Sans MT"/>
              </a:rPr>
              <a:t>Mais lições de for FIRST LEGO League disponíveis em </a:t>
            </a:r>
            <a:r>
              <a:rPr lang="en-US" sz="2800" b="0" u="sng" strike="noStrike" spc="-1">
                <a:solidFill>
                  <a:srgbClr val="828282"/>
                </a:solidFill>
                <a:uFillTx/>
                <a:latin typeface="Gill Sans MT"/>
                <a:hlinkClick r:id="rId2"/>
              </a:rPr>
              <a:t>www.flltutorials.com</a:t>
            </a:r>
            <a:endParaRPr lang="en-US" sz="2800" b="0" strike="noStrike" spc="-1">
              <a:solidFill>
                <a:srgbClr val="3D3D3D"/>
              </a:solidFill>
              <a:latin typeface="Gill Sans MT"/>
            </a:endParaRPr>
          </a:p>
          <a:p>
            <a:pPr marL="306000" indent="-305640">
              <a:lnSpc>
                <a:spcPct val="100000"/>
              </a:lnSpc>
              <a:spcBef>
                <a:spcPts val="561"/>
              </a:spcBef>
              <a:spcAft>
                <a:spcPts val="601"/>
              </a:spcAft>
              <a:buClr>
                <a:srgbClr val="4590B8"/>
              </a:buClr>
              <a:buSzPct val="92000"/>
              <a:buFont typeface="Wingdings 2" charset="2"/>
              <a:buChar char=""/>
            </a:pPr>
            <a:r>
              <a:rPr lang="en-US" sz="2800" b="0" strike="noStrike" spc="-1">
                <a:solidFill>
                  <a:srgbClr val="000000"/>
                </a:solidFill>
                <a:latin typeface="Gill Sans MT"/>
              </a:rPr>
              <a:t>Traduzido por Equipe Sunrise, de Santa Catarina, Brasil</a:t>
            </a:r>
            <a:endParaRPr lang="en-US" sz="2800" b="0" strike="noStrike" spc="-1">
              <a:solidFill>
                <a:srgbClr val="3D3D3D"/>
              </a:solidFill>
              <a:latin typeface="Gill Sans MT"/>
            </a:endParaRPr>
          </a:p>
          <a:p>
            <a:pPr>
              <a:lnSpc>
                <a:spcPct val="100000"/>
              </a:lnSpc>
              <a:spcBef>
                <a:spcPts val="561"/>
              </a:spcBef>
              <a:spcAft>
                <a:spcPts val="601"/>
              </a:spcAft>
            </a:pPr>
            <a:endParaRPr lang="en-US" sz="2800" b="0" strike="noStrike" spc="-1">
              <a:solidFill>
                <a:srgbClr val="3D3D3D"/>
              </a:solidFill>
              <a:latin typeface="Gill Sans MT"/>
            </a:endParaRPr>
          </a:p>
          <a:p>
            <a:pPr>
              <a:lnSpc>
                <a:spcPct val="100000"/>
              </a:lnSpc>
              <a:spcBef>
                <a:spcPts val="720"/>
              </a:spcBef>
              <a:spcAft>
                <a:spcPts val="601"/>
              </a:spcAft>
            </a:pPr>
            <a:endParaRPr lang="en-US" sz="2800" b="0" strike="noStrike" spc="-1">
              <a:solidFill>
                <a:srgbClr val="3D3D3D"/>
              </a:solidFill>
              <a:latin typeface="Gill Sans MT"/>
            </a:endParaRPr>
          </a:p>
        </p:txBody>
      </p:sp>
      <p:sp>
        <p:nvSpPr>
          <p:cNvPr id="152" name="TextShape 3"/>
          <p:cNvSpPr txBox="1"/>
          <p:nvPr/>
        </p:nvSpPr>
        <p:spPr>
          <a:xfrm>
            <a:off x="4392000" y="6392160"/>
            <a:ext cx="330084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Última edição: </a:t>
            </a:r>
            <a:fld id="{DAF4807D-2E3B-42F3-9CFB-D22E9E815698}" type="datetime1">
              <a:rPr lang="pt-BR" sz="1800" b="0" strike="noStrike" spc="-1">
                <a:solidFill>
                  <a:srgbClr val="537ED0"/>
                </a:solidFill>
                <a:latin typeface="Gill Sans MT"/>
              </a:rPr>
              <a:t>01/10/2018</a:t>
            </a:fld>
            <a:endParaRPr lang="pt-BR" sz="1800" b="0" strike="noStrike" spc="-1">
              <a:latin typeface="Times New Roman"/>
            </a:endParaRPr>
          </a:p>
        </p:txBody>
      </p:sp>
      <p:sp>
        <p:nvSpPr>
          <p:cNvPr id="153" name="TextShape 4"/>
          <p:cNvSpPr txBox="1"/>
          <p:nvPr/>
        </p:nvSpPr>
        <p:spPr>
          <a:xfrm>
            <a:off x="581040" y="6387840"/>
            <a:ext cx="359496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Copyright 2018, FLL TUTORIALS</a:t>
            </a:r>
            <a:endParaRPr lang="pt-BR" sz="1800" b="0" strike="noStrike" spc="-1">
              <a:latin typeface="Times New Roman"/>
            </a:endParaRPr>
          </a:p>
        </p:txBody>
      </p:sp>
      <p:sp>
        <p:nvSpPr>
          <p:cNvPr id="154" name="TextShape 5"/>
          <p:cNvSpPr txBox="1"/>
          <p:nvPr/>
        </p:nvSpPr>
        <p:spPr>
          <a:xfrm>
            <a:off x="7800480" y="6392160"/>
            <a:ext cx="770040" cy="364680"/>
          </a:xfrm>
          <a:prstGeom prst="rect">
            <a:avLst/>
          </a:prstGeom>
          <a:noFill/>
          <a:ln>
            <a:noFill/>
          </a:ln>
        </p:spPr>
        <p:txBody>
          <a:bodyPr lIns="90000" tIns="45000" rIns="90000" bIns="45000"/>
          <a:lstStyle/>
          <a:p>
            <a:pPr>
              <a:lnSpc>
                <a:spcPct val="100000"/>
              </a:lnSpc>
            </a:pPr>
            <a:fld id="{79EDC52F-6956-4145-A097-CC97FC022B9C}" type="slidenum">
              <a:rPr lang="pt-BR" sz="1800" b="0" strike="noStrike" spc="-1">
                <a:solidFill>
                  <a:srgbClr val="537ED0"/>
                </a:solidFill>
                <a:latin typeface="Gill Sans MT"/>
              </a:rPr>
              <a:t>10</a:t>
            </a:fld>
            <a:endParaRPr lang="pt-BR" sz="1800" b="0" strike="noStrike" spc="-1">
              <a:latin typeface="Times New Roman"/>
            </a:endParaRPr>
          </a:p>
        </p:txBody>
      </p:sp>
      <p:sp>
        <p:nvSpPr>
          <p:cNvPr id="155" name="CustomShape 6"/>
          <p:cNvSpPr/>
          <p:nvPr/>
        </p:nvSpPr>
        <p:spPr>
          <a:xfrm>
            <a:off x="572400" y="5047200"/>
            <a:ext cx="79894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400" b="0" u="sng" strike="noStrike" spc="-1">
                <a:solidFill>
                  <a:srgbClr val="828282"/>
                </a:solidFill>
                <a:uFillTx/>
                <a:latin typeface="Gill Sans MT"/>
                <a:hlinkClick r:id="rId3"/>
              </a:rPr>
              <a:t>Creative Commons Attribution-NonCommercial-ShareAlike 4.0 International License</a:t>
            </a:r>
            <a:endParaRPr lang="pt-BR" sz="2400" b="0" strike="noStrike" spc="-1">
              <a:latin typeface="Arial"/>
            </a:endParaRPr>
          </a:p>
        </p:txBody>
      </p:sp>
      <p:pic>
        <p:nvPicPr>
          <p:cNvPr id="156" name="Picture 10"/>
          <p:cNvPicPr/>
          <p:nvPr/>
        </p:nvPicPr>
        <p:blipFill>
          <a:blip r:embed="rId4"/>
          <a:stretch/>
        </p:blipFill>
        <p:spPr>
          <a:xfrm>
            <a:off x="3486600" y="4035960"/>
            <a:ext cx="2552400" cy="8884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581040" y="687600"/>
            <a:ext cx="7989480" cy="596520"/>
          </a:xfrm>
          <a:prstGeom prst="rect">
            <a:avLst/>
          </a:prstGeom>
          <a:noFill/>
          <a:ln>
            <a:noFill/>
          </a:ln>
        </p:spPr>
        <p:txBody>
          <a:bodyPr anchor="b"/>
          <a:lstStyle/>
          <a:p>
            <a:pPr>
              <a:lnSpc>
                <a:spcPct val="100000"/>
              </a:lnSpc>
            </a:pPr>
            <a:r>
              <a:rPr lang="en-US" sz="2800" b="0" strike="noStrike" cap="all" spc="-1">
                <a:solidFill>
                  <a:srgbClr val="FFFFFF"/>
                </a:solidFill>
                <a:latin typeface="Gill Sans MT"/>
              </a:rPr>
              <a:t>Conheça a equipe</a:t>
            </a:r>
            <a:endParaRPr lang="en-US" sz="2800" b="0" strike="noStrike" spc="-1">
              <a:solidFill>
                <a:srgbClr val="000000"/>
              </a:solidFill>
              <a:latin typeface="Gill Sans MT"/>
            </a:endParaRPr>
          </a:p>
        </p:txBody>
      </p:sp>
      <p:sp>
        <p:nvSpPr>
          <p:cNvPr id="94" name="TextShape 2"/>
          <p:cNvSpPr txBox="1"/>
          <p:nvPr/>
        </p:nvSpPr>
        <p:spPr>
          <a:xfrm>
            <a:off x="448200" y="1505520"/>
            <a:ext cx="4117680" cy="4352760"/>
          </a:xfrm>
          <a:prstGeom prst="rect">
            <a:avLst/>
          </a:prstGeom>
          <a:noFill/>
          <a:ln>
            <a:noFill/>
          </a:ln>
        </p:spPr>
        <p:txBody>
          <a:bodyPr>
            <a:normAutofit/>
          </a:bodyPr>
          <a:lstStyle/>
          <a:p>
            <a:pPr marL="306000" indent="-305640">
              <a:lnSpc>
                <a:spcPct val="100000"/>
              </a:lnSpc>
              <a:spcBef>
                <a:spcPts val="400"/>
              </a:spcBef>
              <a:spcAft>
                <a:spcPts val="601"/>
              </a:spcAft>
              <a:buClr>
                <a:srgbClr val="4590B8"/>
              </a:buClr>
              <a:buSzPct val="92000"/>
              <a:buFont typeface="Wingdings 2" charset="2"/>
              <a:buChar char=""/>
            </a:pPr>
            <a:r>
              <a:rPr lang="en-US" sz="2000" b="0" strike="noStrike" spc="-1">
                <a:solidFill>
                  <a:srgbClr val="3D3D3D"/>
                </a:solidFill>
                <a:latin typeface="Gill Sans MT"/>
              </a:rPr>
              <a:t>O Jamestown Robowolves venceu 2 campeonatos estaduais</a:t>
            </a:r>
          </a:p>
          <a:p>
            <a:pPr marL="306000" indent="-305640">
              <a:lnSpc>
                <a:spcPct val="100000"/>
              </a:lnSpc>
              <a:spcBef>
                <a:spcPts val="400"/>
              </a:spcBef>
              <a:spcAft>
                <a:spcPts val="601"/>
              </a:spcAft>
              <a:buClr>
                <a:srgbClr val="4590B8"/>
              </a:buClr>
              <a:buSzPct val="92000"/>
              <a:buFont typeface="Wingdings 2" charset="2"/>
              <a:buChar char=""/>
            </a:pPr>
            <a:r>
              <a:rPr lang="en-US" sz="2000" b="0" strike="noStrike" spc="-1">
                <a:solidFill>
                  <a:srgbClr val="3D3D3D"/>
                </a:solidFill>
                <a:latin typeface="Gill Sans MT"/>
              </a:rPr>
              <a:t>Ganahram o prêmio de primeiro lugar em Overall Project no Razorback Invitational</a:t>
            </a:r>
          </a:p>
          <a:p>
            <a:pPr marL="306000" indent="-305640">
              <a:lnSpc>
                <a:spcPct val="100000"/>
              </a:lnSpc>
              <a:spcBef>
                <a:spcPts val="400"/>
              </a:spcBef>
              <a:spcAft>
                <a:spcPts val="601"/>
              </a:spcAft>
              <a:buClr>
                <a:srgbClr val="4590B8"/>
              </a:buClr>
              <a:buSzPct val="92000"/>
              <a:buFont typeface="Wingdings 2" charset="2"/>
              <a:buChar char=""/>
            </a:pPr>
            <a:r>
              <a:rPr lang="en-US" sz="2000" b="0" strike="noStrike" spc="-1">
                <a:solidFill>
                  <a:srgbClr val="3D3D3D"/>
                </a:solidFill>
                <a:latin typeface="Gill Sans MT"/>
              </a:rPr>
              <a:t>Ganharam primeiro lugar em Inspiração no World Festival!</a:t>
            </a:r>
            <a:br/>
            <a:r>
              <a:rPr lang="en-US" sz="2000" b="0" strike="noStrike" spc="-1">
                <a:solidFill>
                  <a:srgbClr val="3D3D3D"/>
                </a:solidFill>
                <a:latin typeface="Gill Sans MT"/>
              </a:rPr>
              <a:t> </a:t>
            </a:r>
          </a:p>
        </p:txBody>
      </p:sp>
      <p:sp>
        <p:nvSpPr>
          <p:cNvPr id="95" name="TextShape 3"/>
          <p:cNvSpPr txBox="1"/>
          <p:nvPr/>
        </p:nvSpPr>
        <p:spPr>
          <a:xfrm>
            <a:off x="4392000" y="6392160"/>
            <a:ext cx="330084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Última edição: </a:t>
            </a:r>
            <a:fld id="{3B8B691F-03BC-4F48-BBE3-D473E77F4721}" type="datetime1">
              <a:rPr lang="pt-BR" sz="1800" b="0" strike="noStrike" spc="-1">
                <a:solidFill>
                  <a:srgbClr val="537ED0"/>
                </a:solidFill>
                <a:latin typeface="Gill Sans MT"/>
              </a:rPr>
              <a:t>01/10/2018</a:t>
            </a:fld>
            <a:endParaRPr lang="pt-BR" sz="1800" b="0" strike="noStrike" spc="-1">
              <a:latin typeface="Times New Roman"/>
            </a:endParaRPr>
          </a:p>
        </p:txBody>
      </p:sp>
      <p:sp>
        <p:nvSpPr>
          <p:cNvPr id="96" name="TextShape 4"/>
          <p:cNvSpPr txBox="1"/>
          <p:nvPr/>
        </p:nvSpPr>
        <p:spPr>
          <a:xfrm>
            <a:off x="581040" y="6387840"/>
            <a:ext cx="366696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Copyright 2018, FLL TUTORIALS</a:t>
            </a:r>
            <a:endParaRPr lang="pt-BR" sz="1800" b="0" strike="noStrike" spc="-1">
              <a:latin typeface="Times New Roman"/>
            </a:endParaRPr>
          </a:p>
        </p:txBody>
      </p:sp>
      <p:sp>
        <p:nvSpPr>
          <p:cNvPr id="97" name="TextShape 5"/>
          <p:cNvSpPr txBox="1"/>
          <p:nvPr/>
        </p:nvSpPr>
        <p:spPr>
          <a:xfrm>
            <a:off x="7800480" y="6392160"/>
            <a:ext cx="770040" cy="364680"/>
          </a:xfrm>
          <a:prstGeom prst="rect">
            <a:avLst/>
          </a:prstGeom>
          <a:noFill/>
          <a:ln>
            <a:noFill/>
          </a:ln>
        </p:spPr>
        <p:txBody>
          <a:bodyPr lIns="90000" tIns="45000" rIns="90000" bIns="45000"/>
          <a:lstStyle/>
          <a:p>
            <a:pPr>
              <a:lnSpc>
                <a:spcPct val="100000"/>
              </a:lnSpc>
            </a:pPr>
            <a:fld id="{BE9897E6-4C79-4C37-B50A-A223AD67019C}" type="slidenum">
              <a:rPr lang="pt-BR" sz="1800" b="0" strike="noStrike" spc="-1">
                <a:solidFill>
                  <a:srgbClr val="537ED0"/>
                </a:solidFill>
                <a:latin typeface="Gill Sans MT"/>
              </a:rPr>
              <a:t>2</a:t>
            </a:fld>
            <a:endParaRPr lang="pt-BR" sz="1800" b="0" strike="noStrike" spc="-1">
              <a:latin typeface="Times New Roman"/>
            </a:endParaRPr>
          </a:p>
        </p:txBody>
      </p:sp>
      <p:pic>
        <p:nvPicPr>
          <p:cNvPr id="98" name="Picture 6"/>
          <p:cNvPicPr/>
          <p:nvPr/>
        </p:nvPicPr>
        <p:blipFill>
          <a:blip r:embed="rId2"/>
          <a:stretch/>
        </p:blipFill>
        <p:spPr>
          <a:xfrm>
            <a:off x="1697400" y="4233600"/>
            <a:ext cx="1427760" cy="1818720"/>
          </a:xfrm>
          <a:prstGeom prst="rect">
            <a:avLst/>
          </a:prstGeom>
          <a:ln>
            <a:noFill/>
          </a:ln>
        </p:spPr>
      </p:pic>
      <p:pic>
        <p:nvPicPr>
          <p:cNvPr id="99" name="Picture 7"/>
          <p:cNvPicPr/>
          <p:nvPr/>
        </p:nvPicPr>
        <p:blipFill>
          <a:blip r:embed="rId3"/>
          <a:stretch/>
        </p:blipFill>
        <p:spPr>
          <a:xfrm>
            <a:off x="5111640" y="1558080"/>
            <a:ext cx="3458880" cy="1896840"/>
          </a:xfrm>
          <a:prstGeom prst="rect">
            <a:avLst/>
          </a:prstGeom>
          <a:ln>
            <a:noFill/>
          </a:ln>
        </p:spPr>
      </p:pic>
      <p:pic>
        <p:nvPicPr>
          <p:cNvPr id="100" name="Picture 8"/>
          <p:cNvPicPr/>
          <p:nvPr/>
        </p:nvPicPr>
        <p:blipFill>
          <a:blip r:embed="rId4"/>
          <a:stretch/>
        </p:blipFill>
        <p:spPr>
          <a:xfrm>
            <a:off x="5111640" y="3564360"/>
            <a:ext cx="3458880" cy="25941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581040" y="687600"/>
            <a:ext cx="7989480" cy="596520"/>
          </a:xfrm>
          <a:prstGeom prst="rect">
            <a:avLst/>
          </a:prstGeom>
          <a:noFill/>
          <a:ln>
            <a:noFill/>
          </a:ln>
        </p:spPr>
        <p:txBody>
          <a:bodyPr anchor="b">
            <a:normAutofit/>
          </a:bodyPr>
          <a:lstStyle/>
          <a:p>
            <a:pPr>
              <a:lnSpc>
                <a:spcPct val="100000"/>
              </a:lnSpc>
            </a:pPr>
            <a:r>
              <a:rPr lang="en-US" sz="2800" b="0" strike="noStrike" cap="all" spc="-1">
                <a:solidFill>
                  <a:srgbClr val="FFFFFF"/>
                </a:solidFill>
                <a:latin typeface="Gill Sans MT"/>
              </a:rPr>
              <a:t>O que é divulgar na FIRST LEGO League?</a:t>
            </a:r>
            <a:endParaRPr lang="en-US" sz="2800" b="0" strike="noStrike" spc="-1">
              <a:solidFill>
                <a:srgbClr val="000000"/>
              </a:solidFill>
              <a:latin typeface="Gill Sans MT"/>
            </a:endParaRPr>
          </a:p>
        </p:txBody>
      </p:sp>
      <p:sp>
        <p:nvSpPr>
          <p:cNvPr id="102" name="TextShape 2"/>
          <p:cNvSpPr txBox="1"/>
          <p:nvPr/>
        </p:nvSpPr>
        <p:spPr>
          <a:xfrm>
            <a:off x="418320" y="1658520"/>
            <a:ext cx="4621680" cy="1859400"/>
          </a:xfrm>
          <a:prstGeom prst="rect">
            <a:avLst/>
          </a:prstGeom>
          <a:noFill/>
          <a:ln>
            <a:noFill/>
          </a:ln>
        </p:spPr>
        <p:txBody>
          <a:bodyPr>
            <a:normAutofit/>
          </a:bodyPr>
          <a:lstStyle/>
          <a:p>
            <a:pPr marL="306000" indent="-305640">
              <a:lnSpc>
                <a:spcPct val="100000"/>
              </a:lnSpc>
              <a:spcBef>
                <a:spcPts val="641"/>
              </a:spcBef>
              <a:spcAft>
                <a:spcPts val="601"/>
              </a:spcAft>
              <a:buClr>
                <a:srgbClr val="4590B8"/>
              </a:buClr>
              <a:buSzPct val="92000"/>
              <a:buFont typeface="Wingdings 2" charset="2"/>
              <a:buChar char=""/>
            </a:pPr>
            <a:r>
              <a:rPr lang="en-US" sz="3200" b="0" strike="noStrike" spc="-1">
                <a:solidFill>
                  <a:srgbClr val="3D3D3D"/>
                </a:solidFill>
                <a:latin typeface="Gill Sans MT"/>
              </a:rPr>
              <a:t>Na FIRST LEGO League divulgar é compartilhar o seu trabalho do projeto e robô, como equipe</a:t>
            </a:r>
          </a:p>
          <a:p>
            <a:pPr marL="306000" indent="-305640">
              <a:lnSpc>
                <a:spcPct val="100000"/>
              </a:lnSpc>
              <a:spcBef>
                <a:spcPts val="641"/>
              </a:spcBef>
              <a:spcAft>
                <a:spcPts val="601"/>
              </a:spcAft>
              <a:buClr>
                <a:srgbClr val="4590B8"/>
              </a:buClr>
              <a:buSzPct val="92000"/>
              <a:buFont typeface="Wingdings 2" charset="2"/>
              <a:buChar char=""/>
            </a:pPr>
            <a:r>
              <a:rPr lang="en-US" sz="3200" b="0" strike="noStrike" spc="-1">
                <a:solidFill>
                  <a:srgbClr val="3D3D3D"/>
                </a:solidFill>
                <a:latin typeface="Gill Sans MT"/>
              </a:rPr>
              <a:t>É também espalhar a STEM e FIRST na comunidade</a:t>
            </a:r>
          </a:p>
        </p:txBody>
      </p:sp>
      <p:sp>
        <p:nvSpPr>
          <p:cNvPr id="103" name="TextShape 3"/>
          <p:cNvSpPr txBox="1"/>
          <p:nvPr/>
        </p:nvSpPr>
        <p:spPr>
          <a:xfrm>
            <a:off x="7800480" y="6392160"/>
            <a:ext cx="770040" cy="364680"/>
          </a:xfrm>
          <a:prstGeom prst="rect">
            <a:avLst/>
          </a:prstGeom>
          <a:noFill/>
          <a:ln>
            <a:noFill/>
          </a:ln>
        </p:spPr>
        <p:txBody>
          <a:bodyPr lIns="90000" tIns="45000" rIns="90000" bIns="45000"/>
          <a:lstStyle/>
          <a:p>
            <a:pPr>
              <a:lnSpc>
                <a:spcPct val="100000"/>
              </a:lnSpc>
            </a:pPr>
            <a:fld id="{72A1E98B-9630-4E05-9E43-3B1BF1A510D6}" type="slidenum">
              <a:rPr lang="pt-BR" sz="1800" b="0" strike="noStrike" spc="-1">
                <a:solidFill>
                  <a:srgbClr val="537ED0"/>
                </a:solidFill>
                <a:latin typeface="Gill Sans MT"/>
              </a:rPr>
              <a:t>3</a:t>
            </a:fld>
            <a:endParaRPr lang="pt-BR" sz="1800" b="0" strike="noStrike" spc="-1">
              <a:latin typeface="Times New Roman"/>
            </a:endParaRPr>
          </a:p>
        </p:txBody>
      </p:sp>
      <p:sp>
        <p:nvSpPr>
          <p:cNvPr id="104" name="TextShape 4"/>
          <p:cNvSpPr txBox="1"/>
          <p:nvPr/>
        </p:nvSpPr>
        <p:spPr>
          <a:xfrm>
            <a:off x="4320000" y="6392160"/>
            <a:ext cx="337284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Última edição: </a:t>
            </a:r>
            <a:fld id="{5976AE30-CBEB-4CF4-8ADC-3659FF3B7472}" type="datetime1">
              <a:rPr lang="pt-BR" sz="1800" b="0" strike="noStrike" spc="-1">
                <a:solidFill>
                  <a:srgbClr val="537ED0"/>
                </a:solidFill>
                <a:latin typeface="Gill Sans MT"/>
              </a:rPr>
              <a:t>01/10/2018</a:t>
            </a:fld>
            <a:endParaRPr lang="pt-BR" sz="1800" b="0" strike="noStrike" spc="-1">
              <a:latin typeface="Times New Roman"/>
            </a:endParaRPr>
          </a:p>
        </p:txBody>
      </p:sp>
      <p:sp>
        <p:nvSpPr>
          <p:cNvPr id="105" name="TextShape 5"/>
          <p:cNvSpPr txBox="1"/>
          <p:nvPr/>
        </p:nvSpPr>
        <p:spPr>
          <a:xfrm>
            <a:off x="581040" y="6387840"/>
            <a:ext cx="359496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Copyright 2018, FLL TUTORIALS</a:t>
            </a:r>
            <a:endParaRPr lang="pt-BR" sz="1800" b="0" strike="noStrike" spc="-1">
              <a:latin typeface="Times New Roman"/>
            </a:endParaRPr>
          </a:p>
        </p:txBody>
      </p:sp>
      <p:pic>
        <p:nvPicPr>
          <p:cNvPr id="106" name="Picture 8"/>
          <p:cNvPicPr/>
          <p:nvPr/>
        </p:nvPicPr>
        <p:blipFill>
          <a:blip r:embed="rId2"/>
          <a:stretch/>
        </p:blipFill>
        <p:spPr>
          <a:xfrm>
            <a:off x="5173920" y="1778400"/>
            <a:ext cx="3396960" cy="3174120"/>
          </a:xfrm>
          <a:prstGeom prst="rect">
            <a:avLst/>
          </a:prstGeom>
          <a:ln>
            <a:noFill/>
          </a:ln>
        </p:spPr>
      </p:pic>
      <p:pic>
        <p:nvPicPr>
          <p:cNvPr id="107" name="Picture 10"/>
          <p:cNvPicPr/>
          <p:nvPr/>
        </p:nvPicPr>
        <p:blipFill>
          <a:blip r:embed="rId3"/>
          <a:srcRect l="-47"/>
          <a:stretch/>
        </p:blipFill>
        <p:spPr>
          <a:xfrm>
            <a:off x="472320" y="3632400"/>
            <a:ext cx="4335480" cy="24552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581040" y="687600"/>
            <a:ext cx="7989480" cy="596520"/>
          </a:xfrm>
          <a:prstGeom prst="rect">
            <a:avLst/>
          </a:prstGeom>
          <a:noFill/>
          <a:ln>
            <a:noFill/>
          </a:ln>
        </p:spPr>
        <p:txBody>
          <a:bodyPr anchor="b"/>
          <a:lstStyle/>
          <a:p>
            <a:pPr>
              <a:lnSpc>
                <a:spcPct val="100000"/>
              </a:lnSpc>
            </a:pPr>
            <a:r>
              <a:rPr lang="en-US" sz="2800" b="0" strike="noStrike" cap="all" spc="-1">
                <a:solidFill>
                  <a:srgbClr val="FFFFFF"/>
                </a:solidFill>
                <a:latin typeface="Gill Sans MT"/>
              </a:rPr>
              <a:t>Aonde você pode fazer eventos?</a:t>
            </a:r>
            <a:endParaRPr lang="en-US" sz="2800" b="0" strike="noStrike" spc="-1">
              <a:solidFill>
                <a:srgbClr val="000000"/>
              </a:solidFill>
              <a:latin typeface="Gill Sans MT"/>
            </a:endParaRPr>
          </a:p>
        </p:txBody>
      </p:sp>
      <p:sp>
        <p:nvSpPr>
          <p:cNvPr id="109" name="TextShape 2"/>
          <p:cNvSpPr txBox="1"/>
          <p:nvPr/>
        </p:nvSpPr>
        <p:spPr>
          <a:xfrm>
            <a:off x="4749120" y="1554840"/>
            <a:ext cx="3925800" cy="4776840"/>
          </a:xfrm>
          <a:prstGeom prst="rect">
            <a:avLst/>
          </a:prstGeom>
          <a:noFill/>
          <a:ln>
            <a:noFill/>
          </a:ln>
        </p:spPr>
        <p:txBody>
          <a:bodyPr>
            <a:noAutofit/>
          </a:bodyPr>
          <a:lstStyle/>
          <a:p>
            <a:pPr marL="306000" indent="-305640">
              <a:lnSpc>
                <a:spcPct val="100000"/>
              </a:lnSpc>
              <a:spcBef>
                <a:spcPts val="981"/>
              </a:spcBef>
              <a:spcAft>
                <a:spcPts val="601"/>
              </a:spcAft>
              <a:buClr>
                <a:srgbClr val="4590B8"/>
              </a:buClr>
              <a:buSzPct val="92000"/>
              <a:buFont typeface="Wingdings 2" charset="2"/>
              <a:buChar char=""/>
            </a:pPr>
            <a:r>
              <a:rPr lang="en-US" sz="1200" b="0" strike="noStrike" spc="-1" dirty="0" err="1">
                <a:solidFill>
                  <a:srgbClr val="3D3D3D"/>
                </a:solidFill>
                <a:latin typeface="Gill Sans MT"/>
                <a:ea typeface="Rockwell"/>
              </a:rPr>
              <a:t>Biblioteca</a:t>
            </a:r>
            <a:endParaRPr lang="en-US" sz="1200" b="0" strike="noStrike" spc="-1" dirty="0">
              <a:solidFill>
                <a:srgbClr val="3D3D3D"/>
              </a:solidFill>
              <a:latin typeface="Gill Sans MT"/>
            </a:endParaRPr>
          </a:p>
          <a:p>
            <a:pPr marL="306000" indent="-305640">
              <a:lnSpc>
                <a:spcPct val="100000"/>
              </a:lnSpc>
              <a:spcBef>
                <a:spcPts val="981"/>
              </a:spcBef>
              <a:spcAft>
                <a:spcPts val="601"/>
              </a:spcAft>
              <a:buClr>
                <a:srgbClr val="4590B8"/>
              </a:buClr>
              <a:buSzPct val="92000"/>
              <a:buFont typeface="Wingdings 2" charset="2"/>
              <a:buChar char=""/>
            </a:pPr>
            <a:r>
              <a:rPr lang="en-US" sz="1200" b="0" strike="noStrike" spc="-1" dirty="0">
                <a:solidFill>
                  <a:srgbClr val="3D3D3D"/>
                </a:solidFill>
                <a:latin typeface="Gill Sans MT"/>
                <a:ea typeface="Rockwell"/>
              </a:rPr>
              <a:t>Town Recreation Center</a:t>
            </a:r>
            <a:endParaRPr lang="en-US" sz="1200" b="0" strike="noStrike" spc="-1" dirty="0">
              <a:solidFill>
                <a:srgbClr val="3D3D3D"/>
              </a:solidFill>
              <a:latin typeface="Gill Sans MT"/>
            </a:endParaRPr>
          </a:p>
          <a:p>
            <a:pPr marL="306000" indent="-305640">
              <a:lnSpc>
                <a:spcPct val="100000"/>
              </a:lnSpc>
              <a:spcBef>
                <a:spcPts val="981"/>
              </a:spcBef>
              <a:spcAft>
                <a:spcPts val="601"/>
              </a:spcAft>
              <a:buClr>
                <a:srgbClr val="4590B8"/>
              </a:buClr>
              <a:buSzPct val="92000"/>
              <a:buFont typeface="Wingdings 2" charset="2"/>
              <a:buChar char=""/>
            </a:pPr>
            <a:r>
              <a:rPr lang="en-US" sz="1200" b="0" strike="noStrike" spc="-1" dirty="0" err="1">
                <a:solidFill>
                  <a:srgbClr val="3D3D3D"/>
                </a:solidFill>
                <a:latin typeface="Gill Sans MT"/>
                <a:ea typeface="Rockwell"/>
              </a:rPr>
              <a:t>Governo</a:t>
            </a:r>
            <a:r>
              <a:rPr lang="en-US" sz="1200" b="0" strike="noStrike" spc="-1" dirty="0">
                <a:solidFill>
                  <a:srgbClr val="3D3D3D"/>
                </a:solidFill>
                <a:latin typeface="Gill Sans MT"/>
                <a:ea typeface="Rockwell"/>
              </a:rPr>
              <a:t> municipal</a:t>
            </a:r>
            <a:endParaRPr lang="en-US" sz="1200" b="0" strike="noStrike" spc="-1" dirty="0">
              <a:solidFill>
                <a:srgbClr val="3D3D3D"/>
              </a:solidFill>
              <a:latin typeface="Gill Sans MT"/>
            </a:endParaRPr>
          </a:p>
          <a:p>
            <a:pPr marL="306000" indent="-305640">
              <a:lnSpc>
                <a:spcPct val="100000"/>
              </a:lnSpc>
              <a:spcBef>
                <a:spcPts val="981"/>
              </a:spcBef>
              <a:spcAft>
                <a:spcPts val="601"/>
              </a:spcAft>
              <a:buClr>
                <a:srgbClr val="4590B8"/>
              </a:buClr>
              <a:buSzPct val="92000"/>
              <a:buFont typeface="Wingdings 2" charset="2"/>
              <a:buChar char=""/>
            </a:pPr>
            <a:r>
              <a:rPr lang="en-US" sz="1200" b="0" strike="noStrike" spc="-1" dirty="0" err="1">
                <a:solidFill>
                  <a:srgbClr val="3D3D3D"/>
                </a:solidFill>
                <a:latin typeface="Gill Sans MT"/>
                <a:ea typeface="Rockwell"/>
              </a:rPr>
              <a:t>Jornal</a:t>
            </a:r>
            <a:r>
              <a:rPr lang="en-US" sz="1200" b="0" strike="noStrike" spc="-1" dirty="0">
                <a:solidFill>
                  <a:srgbClr val="3D3D3D"/>
                </a:solidFill>
                <a:latin typeface="Gill Sans MT"/>
                <a:ea typeface="Rockwell"/>
              </a:rPr>
              <a:t> local</a:t>
            </a:r>
            <a:endParaRPr lang="en-US" sz="1200" b="0" strike="noStrike" spc="-1" dirty="0">
              <a:solidFill>
                <a:srgbClr val="3D3D3D"/>
              </a:solidFill>
              <a:latin typeface="Gill Sans MT"/>
            </a:endParaRPr>
          </a:p>
          <a:p>
            <a:pPr marL="306000" indent="-305640">
              <a:lnSpc>
                <a:spcPct val="100000"/>
              </a:lnSpc>
              <a:spcBef>
                <a:spcPts val="981"/>
              </a:spcBef>
              <a:spcAft>
                <a:spcPts val="601"/>
              </a:spcAft>
              <a:buClr>
                <a:srgbClr val="4590B8"/>
              </a:buClr>
              <a:buSzPct val="92000"/>
              <a:buFont typeface="Wingdings 2" charset="2"/>
              <a:buChar char=""/>
            </a:pPr>
            <a:r>
              <a:rPr lang="en-US" sz="1200" b="0" strike="noStrike" spc="-1" dirty="0" err="1">
                <a:solidFill>
                  <a:srgbClr val="3D3D3D"/>
                </a:solidFill>
                <a:latin typeface="Gill Sans MT"/>
                <a:ea typeface="Rockwell"/>
              </a:rPr>
              <a:t>Escolas</a:t>
            </a:r>
            <a:endParaRPr lang="en-US" sz="1200" b="0" strike="noStrike" spc="-1" dirty="0">
              <a:solidFill>
                <a:srgbClr val="3D3D3D"/>
              </a:solidFill>
              <a:latin typeface="Gill Sans MT"/>
            </a:endParaRPr>
          </a:p>
          <a:p>
            <a:pPr marL="306000" indent="-305640">
              <a:lnSpc>
                <a:spcPct val="100000"/>
              </a:lnSpc>
              <a:spcBef>
                <a:spcPts val="981"/>
              </a:spcBef>
              <a:spcAft>
                <a:spcPts val="601"/>
              </a:spcAft>
              <a:buClr>
                <a:srgbClr val="4590B8"/>
              </a:buClr>
              <a:buSzPct val="92000"/>
              <a:buFont typeface="Wingdings 2" charset="2"/>
              <a:buChar char=""/>
            </a:pPr>
            <a:r>
              <a:rPr lang="en-US" sz="1200" b="0" strike="noStrike" spc="-1" dirty="0" err="1">
                <a:solidFill>
                  <a:srgbClr val="3D3D3D"/>
                </a:solidFill>
                <a:latin typeface="Gill Sans MT"/>
                <a:ea typeface="Rockwell"/>
              </a:rPr>
              <a:t>Organizações</a:t>
            </a:r>
            <a:r>
              <a:rPr lang="en-US" sz="1200" b="0" strike="noStrike" spc="-1" dirty="0">
                <a:solidFill>
                  <a:srgbClr val="3D3D3D"/>
                </a:solidFill>
                <a:latin typeface="Gill Sans MT"/>
                <a:ea typeface="Rockwell"/>
              </a:rPr>
              <a:t> de </a:t>
            </a:r>
            <a:r>
              <a:rPr lang="en-US" sz="1200" b="0" strike="noStrike" spc="-1" dirty="0" err="1">
                <a:solidFill>
                  <a:srgbClr val="3D3D3D"/>
                </a:solidFill>
                <a:latin typeface="Gill Sans MT"/>
                <a:ea typeface="Rockwell"/>
              </a:rPr>
              <a:t>Serviços</a:t>
            </a:r>
            <a:r>
              <a:rPr lang="en-US" sz="1200" b="0" strike="noStrike" spc="-1" dirty="0">
                <a:solidFill>
                  <a:srgbClr val="3D3D3D"/>
                </a:solidFill>
                <a:latin typeface="Gill Sans MT"/>
                <a:ea typeface="Rockwell"/>
              </a:rPr>
              <a:t> (Kiwanis, Lions Club, Rotary, etc.)</a:t>
            </a:r>
            <a:endParaRPr lang="en-US" sz="1200" b="0" strike="noStrike" spc="-1" dirty="0">
              <a:solidFill>
                <a:srgbClr val="3D3D3D"/>
              </a:solidFill>
              <a:latin typeface="Gill Sans MT"/>
            </a:endParaRPr>
          </a:p>
          <a:p>
            <a:pPr marL="306000" indent="-305640">
              <a:lnSpc>
                <a:spcPct val="100000"/>
              </a:lnSpc>
              <a:spcBef>
                <a:spcPts val="981"/>
              </a:spcBef>
              <a:spcAft>
                <a:spcPts val="601"/>
              </a:spcAft>
              <a:buClr>
                <a:srgbClr val="4590B8"/>
              </a:buClr>
              <a:buSzPct val="92000"/>
              <a:buFont typeface="Wingdings 2" charset="2"/>
              <a:buChar char=""/>
            </a:pPr>
            <a:r>
              <a:rPr lang="en-US" sz="1200" b="0" strike="noStrike" spc="-1" dirty="0" err="1">
                <a:solidFill>
                  <a:srgbClr val="3D3D3D"/>
                </a:solidFill>
                <a:latin typeface="Gill Sans MT"/>
                <a:ea typeface="Rockwell"/>
              </a:rPr>
              <a:t>Centros</a:t>
            </a:r>
            <a:r>
              <a:rPr lang="en-US" sz="1200" b="0" strike="noStrike" spc="-1" dirty="0">
                <a:solidFill>
                  <a:srgbClr val="3D3D3D"/>
                </a:solidFill>
                <a:latin typeface="Gill Sans MT"/>
                <a:ea typeface="Rockwell"/>
              </a:rPr>
              <a:t> de </a:t>
            </a:r>
            <a:r>
              <a:rPr lang="en-US" sz="1200" b="0" strike="noStrike" spc="-1" dirty="0" err="1">
                <a:solidFill>
                  <a:srgbClr val="3D3D3D"/>
                </a:solidFill>
                <a:latin typeface="Gill Sans MT"/>
                <a:ea typeface="Rockwell"/>
              </a:rPr>
              <a:t>Cidadãos</a:t>
            </a:r>
            <a:r>
              <a:rPr lang="en-US" sz="1200" b="0" strike="noStrike" spc="-1" dirty="0">
                <a:solidFill>
                  <a:srgbClr val="3D3D3D"/>
                </a:solidFill>
                <a:latin typeface="Gill Sans MT"/>
                <a:ea typeface="Rockwell"/>
              </a:rPr>
              <a:t> </a:t>
            </a:r>
            <a:r>
              <a:rPr lang="en-US" sz="1200" b="0" strike="noStrike" spc="-1" dirty="0" err="1">
                <a:solidFill>
                  <a:srgbClr val="3D3D3D"/>
                </a:solidFill>
                <a:latin typeface="Gill Sans MT"/>
                <a:ea typeface="Rockwell"/>
              </a:rPr>
              <a:t>Sêniors</a:t>
            </a:r>
            <a:endParaRPr lang="en-US" sz="1200" b="0" strike="noStrike" spc="-1" dirty="0">
              <a:solidFill>
                <a:srgbClr val="3D3D3D"/>
              </a:solidFill>
              <a:latin typeface="Gill Sans MT"/>
            </a:endParaRPr>
          </a:p>
          <a:p>
            <a:pPr marL="306000" indent="-305640">
              <a:lnSpc>
                <a:spcPct val="100000"/>
              </a:lnSpc>
              <a:spcBef>
                <a:spcPts val="981"/>
              </a:spcBef>
              <a:spcAft>
                <a:spcPts val="601"/>
              </a:spcAft>
              <a:buClr>
                <a:srgbClr val="4590B8"/>
              </a:buClr>
              <a:buSzPct val="92000"/>
              <a:buFont typeface="Wingdings 2" charset="2"/>
              <a:buChar char=""/>
            </a:pPr>
            <a:r>
              <a:rPr lang="en-US" sz="1200" b="0" strike="noStrike" spc="-1" dirty="0" err="1">
                <a:solidFill>
                  <a:srgbClr val="3D3D3D"/>
                </a:solidFill>
                <a:latin typeface="Gill Sans MT"/>
                <a:ea typeface="Rockwell"/>
              </a:rPr>
              <a:t>Igrejas</a:t>
            </a:r>
            <a:endParaRPr lang="en-US" sz="1200" b="0" strike="noStrike" spc="-1" dirty="0">
              <a:solidFill>
                <a:srgbClr val="3D3D3D"/>
              </a:solidFill>
              <a:latin typeface="Gill Sans MT"/>
            </a:endParaRPr>
          </a:p>
          <a:p>
            <a:pPr marL="306000" indent="-305640">
              <a:lnSpc>
                <a:spcPct val="100000"/>
              </a:lnSpc>
              <a:spcBef>
                <a:spcPts val="981"/>
              </a:spcBef>
              <a:spcAft>
                <a:spcPts val="601"/>
              </a:spcAft>
              <a:buClr>
                <a:srgbClr val="4590B8"/>
              </a:buClr>
              <a:buSzPct val="92000"/>
              <a:buFont typeface="Wingdings 2" charset="2"/>
              <a:buChar char=""/>
            </a:pPr>
            <a:r>
              <a:rPr lang="en-US" sz="1200" b="0" strike="noStrike" spc="-1" dirty="0" err="1">
                <a:solidFill>
                  <a:srgbClr val="3D3D3D"/>
                </a:solidFill>
                <a:latin typeface="Gill Sans MT"/>
                <a:ea typeface="Rockwell"/>
              </a:rPr>
              <a:t>Grupos</a:t>
            </a:r>
            <a:r>
              <a:rPr lang="en-US" sz="1200" b="0" strike="noStrike" spc="-1" dirty="0">
                <a:solidFill>
                  <a:srgbClr val="3D3D3D"/>
                </a:solidFill>
                <a:latin typeface="Gill Sans MT"/>
                <a:ea typeface="Rockwell"/>
              </a:rPr>
              <a:t> de </a:t>
            </a:r>
            <a:r>
              <a:rPr lang="en-US" sz="1200" b="0" strike="noStrike" spc="-1" dirty="0" err="1">
                <a:solidFill>
                  <a:srgbClr val="3D3D3D"/>
                </a:solidFill>
                <a:latin typeface="Gill Sans MT"/>
                <a:ea typeface="Rockwell"/>
              </a:rPr>
              <a:t>escoteiros</a:t>
            </a:r>
            <a:endParaRPr lang="en-US" sz="1200" b="0" strike="noStrike" spc="-1" dirty="0">
              <a:solidFill>
                <a:srgbClr val="3D3D3D"/>
              </a:solidFill>
              <a:latin typeface="Gill Sans MT"/>
            </a:endParaRPr>
          </a:p>
          <a:p>
            <a:pPr marL="306000" indent="-305640">
              <a:lnSpc>
                <a:spcPct val="100000"/>
              </a:lnSpc>
              <a:spcBef>
                <a:spcPts val="981"/>
              </a:spcBef>
              <a:spcAft>
                <a:spcPts val="601"/>
              </a:spcAft>
              <a:buClr>
                <a:srgbClr val="4590B8"/>
              </a:buClr>
              <a:buSzPct val="92000"/>
              <a:buFont typeface="Wingdings 2" charset="2"/>
              <a:buChar char=""/>
            </a:pPr>
            <a:r>
              <a:rPr lang="en-US" sz="1200" b="0" strike="noStrike" spc="-1" dirty="0" err="1">
                <a:solidFill>
                  <a:srgbClr val="3D3D3D"/>
                </a:solidFill>
                <a:latin typeface="Gill Sans MT"/>
                <a:ea typeface="Rockwell"/>
              </a:rPr>
              <a:t>Organizações</a:t>
            </a:r>
            <a:r>
              <a:rPr lang="en-US" sz="1200" b="0" strike="noStrike" spc="-1" dirty="0">
                <a:solidFill>
                  <a:srgbClr val="3D3D3D"/>
                </a:solidFill>
                <a:latin typeface="Gill Sans MT"/>
                <a:ea typeface="Rockwell"/>
              </a:rPr>
              <a:t> </a:t>
            </a:r>
            <a:r>
              <a:rPr lang="en-US" sz="1200" b="0" strike="noStrike" spc="-1" dirty="0" err="1">
                <a:solidFill>
                  <a:srgbClr val="3D3D3D"/>
                </a:solidFill>
                <a:latin typeface="Gill Sans MT"/>
                <a:ea typeface="Rockwell"/>
              </a:rPr>
              <a:t>profissionais</a:t>
            </a:r>
            <a:endParaRPr lang="en-US" sz="1200" b="0" strike="noStrike" spc="-1" dirty="0">
              <a:solidFill>
                <a:srgbClr val="3D3D3D"/>
              </a:solidFill>
              <a:latin typeface="Gill Sans MT"/>
            </a:endParaRPr>
          </a:p>
          <a:p>
            <a:pPr marL="306000" indent="-305640">
              <a:lnSpc>
                <a:spcPct val="100000"/>
              </a:lnSpc>
              <a:spcBef>
                <a:spcPts val="981"/>
              </a:spcBef>
              <a:spcAft>
                <a:spcPts val="601"/>
              </a:spcAft>
              <a:buClr>
                <a:srgbClr val="4590B8"/>
              </a:buClr>
              <a:buSzPct val="92000"/>
              <a:buFont typeface="Wingdings 2" charset="2"/>
              <a:buChar char=""/>
            </a:pPr>
            <a:r>
              <a:rPr lang="en-US" sz="1200" b="0" strike="noStrike" spc="-1" dirty="0" err="1">
                <a:solidFill>
                  <a:srgbClr val="3D3D3D"/>
                </a:solidFill>
                <a:latin typeface="Gill Sans MT"/>
                <a:ea typeface="Rockwell"/>
              </a:rPr>
              <a:t>Museus</a:t>
            </a:r>
            <a:endParaRPr lang="en-US" sz="1200" b="0" strike="noStrike" spc="-1" dirty="0">
              <a:solidFill>
                <a:srgbClr val="3D3D3D"/>
              </a:solidFill>
              <a:latin typeface="Gill Sans MT"/>
            </a:endParaRPr>
          </a:p>
          <a:p>
            <a:pPr marL="306000" indent="-305640">
              <a:lnSpc>
                <a:spcPct val="100000"/>
              </a:lnSpc>
              <a:spcBef>
                <a:spcPts val="981"/>
              </a:spcBef>
              <a:spcAft>
                <a:spcPts val="601"/>
              </a:spcAft>
              <a:buClr>
                <a:srgbClr val="4590B8"/>
              </a:buClr>
              <a:buSzPct val="92000"/>
              <a:buFont typeface="Wingdings 2" charset="2"/>
              <a:buChar char=""/>
            </a:pPr>
            <a:r>
              <a:rPr lang="en-US" sz="1200" b="0" strike="noStrike" spc="-1" dirty="0" err="1">
                <a:solidFill>
                  <a:srgbClr val="3D3D3D"/>
                </a:solidFill>
                <a:latin typeface="Gill Sans MT"/>
                <a:ea typeface="Rockwell"/>
              </a:rPr>
              <a:t>Clubes</a:t>
            </a:r>
            <a:r>
              <a:rPr lang="en-US" sz="1200" b="0" strike="noStrike" spc="-1" dirty="0">
                <a:solidFill>
                  <a:srgbClr val="3D3D3D"/>
                </a:solidFill>
                <a:latin typeface="Gill Sans MT"/>
                <a:ea typeface="Rockwell"/>
              </a:rPr>
              <a:t> de </a:t>
            </a:r>
            <a:r>
              <a:rPr lang="en-US" sz="1200" b="0" strike="noStrike" spc="-1" dirty="0" err="1">
                <a:solidFill>
                  <a:srgbClr val="3D3D3D"/>
                </a:solidFill>
                <a:latin typeface="Gill Sans MT"/>
                <a:ea typeface="Rockwell"/>
              </a:rPr>
              <a:t>garotos</a:t>
            </a:r>
            <a:r>
              <a:rPr lang="en-US" sz="1200" b="0" strike="noStrike" spc="-1" dirty="0">
                <a:solidFill>
                  <a:srgbClr val="3D3D3D"/>
                </a:solidFill>
                <a:latin typeface="Gill Sans MT"/>
                <a:ea typeface="Rockwell"/>
              </a:rPr>
              <a:t> e </a:t>
            </a:r>
            <a:r>
              <a:rPr lang="en-US" sz="1200" b="0" strike="noStrike" spc="-1" dirty="0" err="1">
                <a:solidFill>
                  <a:srgbClr val="3D3D3D"/>
                </a:solidFill>
                <a:latin typeface="Gill Sans MT"/>
                <a:ea typeface="Rockwell"/>
              </a:rPr>
              <a:t>garotas</a:t>
            </a:r>
            <a:endParaRPr lang="en-US" sz="1200" b="0" strike="noStrike" spc="-1" dirty="0">
              <a:solidFill>
                <a:srgbClr val="3D3D3D"/>
              </a:solidFill>
              <a:latin typeface="Gill Sans MT"/>
            </a:endParaRPr>
          </a:p>
          <a:p>
            <a:pPr>
              <a:lnSpc>
                <a:spcPct val="100000"/>
              </a:lnSpc>
              <a:spcBef>
                <a:spcPts val="720"/>
              </a:spcBef>
              <a:spcAft>
                <a:spcPts val="601"/>
              </a:spcAft>
            </a:pPr>
            <a:endParaRPr lang="en-US" sz="1200" b="0" strike="noStrike" spc="-1" dirty="0">
              <a:solidFill>
                <a:srgbClr val="3D3D3D"/>
              </a:solidFill>
              <a:latin typeface="Gill Sans MT"/>
            </a:endParaRPr>
          </a:p>
        </p:txBody>
      </p:sp>
      <p:sp>
        <p:nvSpPr>
          <p:cNvPr id="110" name="TextShape 3"/>
          <p:cNvSpPr txBox="1"/>
          <p:nvPr/>
        </p:nvSpPr>
        <p:spPr>
          <a:xfrm>
            <a:off x="4392000" y="6392160"/>
            <a:ext cx="330084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Última edição: </a:t>
            </a:r>
            <a:fld id="{549557BA-F754-4BF0-937A-FA690324979A}" type="datetime1">
              <a:rPr lang="pt-BR" sz="1800" b="0" strike="noStrike" spc="-1">
                <a:solidFill>
                  <a:srgbClr val="537ED0"/>
                </a:solidFill>
                <a:latin typeface="Gill Sans MT"/>
              </a:rPr>
              <a:t>01/10/2018</a:t>
            </a:fld>
            <a:endParaRPr lang="pt-BR" sz="1800" b="0" strike="noStrike" spc="-1">
              <a:latin typeface="Times New Roman"/>
            </a:endParaRPr>
          </a:p>
        </p:txBody>
      </p:sp>
      <p:sp>
        <p:nvSpPr>
          <p:cNvPr id="111" name="TextShape 4"/>
          <p:cNvSpPr txBox="1"/>
          <p:nvPr/>
        </p:nvSpPr>
        <p:spPr>
          <a:xfrm>
            <a:off x="581040" y="6387840"/>
            <a:ext cx="359496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Copyright 2018, FLL TUTORIALS</a:t>
            </a:r>
            <a:endParaRPr lang="pt-BR" sz="1800" b="0" strike="noStrike" spc="-1">
              <a:latin typeface="Times New Roman"/>
            </a:endParaRPr>
          </a:p>
        </p:txBody>
      </p:sp>
      <p:sp>
        <p:nvSpPr>
          <p:cNvPr id="112" name="TextShape 5"/>
          <p:cNvSpPr txBox="1"/>
          <p:nvPr/>
        </p:nvSpPr>
        <p:spPr>
          <a:xfrm>
            <a:off x="7800480" y="6392160"/>
            <a:ext cx="770040" cy="364680"/>
          </a:xfrm>
          <a:prstGeom prst="rect">
            <a:avLst/>
          </a:prstGeom>
          <a:noFill/>
          <a:ln>
            <a:noFill/>
          </a:ln>
        </p:spPr>
        <p:txBody>
          <a:bodyPr lIns="90000" tIns="45000" rIns="90000" bIns="45000"/>
          <a:lstStyle/>
          <a:p>
            <a:pPr>
              <a:lnSpc>
                <a:spcPct val="100000"/>
              </a:lnSpc>
            </a:pPr>
            <a:fld id="{97339A59-2292-4DC2-BB6D-CAD106401208}" type="slidenum">
              <a:rPr lang="pt-BR" sz="1800" b="0" strike="noStrike" spc="-1">
                <a:solidFill>
                  <a:srgbClr val="537ED0"/>
                </a:solidFill>
                <a:latin typeface="Gill Sans MT"/>
              </a:rPr>
              <a:t>4</a:t>
            </a:fld>
            <a:endParaRPr lang="pt-BR" sz="1800" b="0" strike="noStrike" spc="-1">
              <a:latin typeface="Times New Roman"/>
            </a:endParaRPr>
          </a:p>
        </p:txBody>
      </p:sp>
      <p:pic>
        <p:nvPicPr>
          <p:cNvPr id="113" name="Picture 8"/>
          <p:cNvPicPr/>
          <p:nvPr/>
        </p:nvPicPr>
        <p:blipFill>
          <a:blip r:embed="rId2"/>
          <a:stretch/>
        </p:blipFill>
        <p:spPr>
          <a:xfrm>
            <a:off x="2081160" y="1567800"/>
            <a:ext cx="2282400" cy="1860840"/>
          </a:xfrm>
          <a:prstGeom prst="rect">
            <a:avLst/>
          </a:prstGeom>
          <a:ln>
            <a:noFill/>
          </a:ln>
        </p:spPr>
      </p:pic>
      <p:pic>
        <p:nvPicPr>
          <p:cNvPr id="114" name="Picture 9"/>
          <p:cNvPicPr/>
          <p:nvPr/>
        </p:nvPicPr>
        <p:blipFill>
          <a:blip r:embed="rId3"/>
          <a:stretch/>
        </p:blipFill>
        <p:spPr>
          <a:xfrm>
            <a:off x="687600" y="4079880"/>
            <a:ext cx="3675960" cy="2239200"/>
          </a:xfrm>
          <a:prstGeom prst="rect">
            <a:avLst/>
          </a:prstGeom>
          <a:ln>
            <a:noFill/>
          </a:ln>
        </p:spPr>
      </p:pic>
      <p:pic>
        <p:nvPicPr>
          <p:cNvPr id="115" name="Picture 10"/>
          <p:cNvPicPr/>
          <p:nvPr/>
        </p:nvPicPr>
        <p:blipFill>
          <a:blip r:embed="rId4"/>
          <a:stretch/>
        </p:blipFill>
        <p:spPr>
          <a:xfrm>
            <a:off x="513720" y="2783160"/>
            <a:ext cx="2083680" cy="19422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581040" y="864000"/>
            <a:ext cx="7989480" cy="596520"/>
          </a:xfrm>
          <a:prstGeom prst="rect">
            <a:avLst/>
          </a:prstGeom>
          <a:noFill/>
          <a:ln>
            <a:noFill/>
          </a:ln>
        </p:spPr>
        <p:txBody>
          <a:bodyPr anchor="b"/>
          <a:lstStyle/>
          <a:p>
            <a:pPr>
              <a:lnSpc>
                <a:spcPct val="100000"/>
              </a:lnSpc>
            </a:pPr>
            <a:r>
              <a:rPr lang="en-US" sz="2800" b="0" strike="noStrike" cap="all" spc="-1">
                <a:solidFill>
                  <a:srgbClr val="FFFFFF"/>
                </a:solidFill>
                <a:latin typeface="Gill Sans MT"/>
              </a:rPr>
              <a:t>O que você pode fazer em um evento de divulgação</a:t>
            </a:r>
            <a:endParaRPr lang="en-US" sz="2800" b="0" strike="noStrike" spc="-1">
              <a:solidFill>
                <a:srgbClr val="000000"/>
              </a:solidFill>
              <a:latin typeface="Gill Sans MT"/>
            </a:endParaRPr>
          </a:p>
        </p:txBody>
      </p:sp>
      <p:sp>
        <p:nvSpPr>
          <p:cNvPr id="117" name="TextShape 2"/>
          <p:cNvSpPr txBox="1"/>
          <p:nvPr/>
        </p:nvSpPr>
        <p:spPr>
          <a:xfrm>
            <a:off x="453240" y="1590480"/>
            <a:ext cx="3879720" cy="4350240"/>
          </a:xfrm>
          <a:prstGeom prst="rect">
            <a:avLst/>
          </a:prstGeom>
          <a:noFill/>
          <a:ln>
            <a:noFill/>
          </a:ln>
        </p:spPr>
        <p:txBody>
          <a:bodyPr>
            <a:noAutofit/>
          </a:bodyPr>
          <a:lstStyle/>
          <a:p>
            <a:pPr marL="306000" indent="-305640">
              <a:lnSpc>
                <a:spcPct val="100000"/>
              </a:lnSpc>
              <a:spcBef>
                <a:spcPts val="360"/>
              </a:spcBef>
              <a:spcAft>
                <a:spcPts val="601"/>
              </a:spcAft>
              <a:buClr>
                <a:srgbClr val="4590B8"/>
              </a:buClr>
              <a:buSzPct val="92000"/>
              <a:buFont typeface="Wingdings 2" charset="2"/>
              <a:buChar char=""/>
            </a:pPr>
            <a:r>
              <a:rPr lang="en-US" sz="1600" b="0" strike="noStrike" spc="-1" dirty="0" err="1">
                <a:solidFill>
                  <a:srgbClr val="3D3D3D"/>
                </a:solidFill>
                <a:latin typeface="Gill Sans MT"/>
              </a:rPr>
              <a:t>Explicar</a:t>
            </a:r>
            <a:r>
              <a:rPr lang="en-US" sz="1600" b="0" strike="noStrike" spc="-1" dirty="0">
                <a:solidFill>
                  <a:srgbClr val="3D3D3D"/>
                </a:solidFill>
                <a:latin typeface="Gill Sans MT"/>
              </a:rPr>
              <a:t> o que </a:t>
            </a:r>
            <a:r>
              <a:rPr lang="en-US" sz="1600" b="0" strike="noStrike" spc="-1" dirty="0" err="1">
                <a:solidFill>
                  <a:srgbClr val="3D3D3D"/>
                </a:solidFill>
                <a:latin typeface="Gill Sans MT"/>
              </a:rPr>
              <a:t>é</a:t>
            </a:r>
            <a:r>
              <a:rPr lang="en-US" sz="1600" b="0" strike="noStrike" spc="-1" dirty="0">
                <a:solidFill>
                  <a:srgbClr val="3D3D3D"/>
                </a:solidFill>
                <a:latin typeface="Gill Sans MT"/>
              </a:rPr>
              <a:t> FIRST LEGO League: </a:t>
            </a:r>
            <a:r>
              <a:rPr lang="en-US" sz="1600" b="0" strike="noStrike" spc="-1" dirty="0" err="1">
                <a:solidFill>
                  <a:srgbClr val="3D3D3D"/>
                </a:solidFill>
                <a:latin typeface="Gill Sans MT"/>
              </a:rPr>
              <a:t>construção</a:t>
            </a:r>
            <a:r>
              <a:rPr lang="en-US" sz="1600" b="0" strike="noStrike" spc="-1" dirty="0">
                <a:solidFill>
                  <a:srgbClr val="3D3D3D"/>
                </a:solidFill>
                <a:latin typeface="Gill Sans MT"/>
              </a:rPr>
              <a:t> de </a:t>
            </a:r>
            <a:r>
              <a:rPr lang="en-US" sz="1600" b="0" strike="noStrike" spc="-1" dirty="0" err="1">
                <a:solidFill>
                  <a:srgbClr val="3D3D3D"/>
                </a:solidFill>
                <a:latin typeface="Gill Sans MT"/>
              </a:rPr>
              <a:t>equipe</a:t>
            </a:r>
            <a:r>
              <a:rPr lang="en-US" sz="1600" b="0" strike="noStrike" spc="-1" dirty="0">
                <a:solidFill>
                  <a:srgbClr val="3D3D3D"/>
                </a:solidFill>
                <a:latin typeface="Gill Sans MT"/>
              </a:rPr>
              <a:t>, </a:t>
            </a:r>
            <a:r>
              <a:rPr lang="en-US" sz="1600" b="0" strike="noStrike" spc="-1" dirty="0" err="1">
                <a:solidFill>
                  <a:srgbClr val="3D3D3D"/>
                </a:solidFill>
                <a:latin typeface="Gill Sans MT"/>
              </a:rPr>
              <a:t>foco</a:t>
            </a:r>
            <a:r>
              <a:rPr lang="en-US" sz="1600" b="0" strike="noStrike" spc="-1" dirty="0">
                <a:solidFill>
                  <a:srgbClr val="3D3D3D"/>
                </a:solidFill>
                <a:latin typeface="Gill Sans MT"/>
              </a:rPr>
              <a:t> STEM, </a:t>
            </a:r>
            <a:r>
              <a:rPr lang="en-US" sz="1600" b="0" strike="noStrike" spc="-1" dirty="0" err="1">
                <a:solidFill>
                  <a:srgbClr val="3D3D3D"/>
                </a:solidFill>
                <a:latin typeface="Gill Sans MT"/>
              </a:rPr>
              <a:t>mais</a:t>
            </a:r>
            <a:r>
              <a:rPr lang="en-US" sz="1600" b="0" strike="noStrike" spc="-1" dirty="0">
                <a:solidFill>
                  <a:srgbClr val="3D3D3D"/>
                </a:solidFill>
                <a:latin typeface="Gill Sans MT"/>
              </a:rPr>
              <a:t> do que </a:t>
            </a:r>
            <a:r>
              <a:rPr lang="en-US" sz="1600" b="0" strike="noStrike" spc="-1" dirty="0" err="1">
                <a:solidFill>
                  <a:srgbClr val="3D3D3D"/>
                </a:solidFill>
                <a:latin typeface="Gill Sans MT"/>
              </a:rPr>
              <a:t>robôs</a:t>
            </a:r>
            <a:endParaRPr lang="en-US" sz="1600" b="0" strike="noStrike" spc="-1" dirty="0">
              <a:solidFill>
                <a:srgbClr val="3D3D3D"/>
              </a:solidFill>
              <a:latin typeface="Gill Sans MT"/>
            </a:endParaRPr>
          </a:p>
          <a:p>
            <a:pPr marL="306000" indent="-305640">
              <a:lnSpc>
                <a:spcPct val="100000"/>
              </a:lnSpc>
              <a:spcBef>
                <a:spcPts val="360"/>
              </a:spcBef>
              <a:spcAft>
                <a:spcPts val="601"/>
              </a:spcAft>
              <a:buClr>
                <a:srgbClr val="4590B8"/>
              </a:buClr>
              <a:buSzPct val="92000"/>
              <a:buFont typeface="Wingdings 2" charset="2"/>
              <a:buChar char=""/>
            </a:pPr>
            <a:r>
              <a:rPr lang="en-US" sz="1600" b="0" strike="noStrike" spc="-1" dirty="0" err="1">
                <a:solidFill>
                  <a:srgbClr val="3D3D3D"/>
                </a:solidFill>
                <a:latin typeface="Gill Sans MT"/>
              </a:rPr>
              <a:t>Mostre</a:t>
            </a:r>
            <a:r>
              <a:rPr lang="en-US" sz="1600" b="0" strike="noStrike" spc="-1" dirty="0">
                <a:solidFill>
                  <a:srgbClr val="3D3D3D"/>
                </a:solidFill>
                <a:latin typeface="Gill Sans MT"/>
              </a:rPr>
              <a:t> </a:t>
            </a:r>
            <a:r>
              <a:rPr lang="en-US" sz="1600" b="0" strike="noStrike" spc="-1" dirty="0" err="1">
                <a:solidFill>
                  <a:srgbClr val="3D3D3D"/>
                </a:solidFill>
                <a:latin typeface="Gill Sans MT"/>
              </a:rPr>
              <a:t>sobre</a:t>
            </a:r>
            <a:r>
              <a:rPr lang="en-US" sz="1600" b="0" strike="noStrike" spc="-1" dirty="0">
                <a:solidFill>
                  <a:srgbClr val="3D3D3D"/>
                </a:solidFill>
                <a:latin typeface="Gill Sans MT"/>
              </a:rPr>
              <a:t> o </a:t>
            </a:r>
            <a:r>
              <a:rPr lang="en-US" sz="1600" b="0" strike="noStrike" spc="-1" dirty="0" err="1">
                <a:solidFill>
                  <a:srgbClr val="3D3D3D"/>
                </a:solidFill>
                <a:latin typeface="Gill Sans MT"/>
              </a:rPr>
              <a:t>seu</a:t>
            </a:r>
            <a:r>
              <a:rPr lang="en-US" sz="1600" b="0" strike="noStrike" spc="-1" dirty="0">
                <a:solidFill>
                  <a:srgbClr val="3D3D3D"/>
                </a:solidFill>
                <a:latin typeface="Gill Sans MT"/>
              </a:rPr>
              <a:t> </a:t>
            </a:r>
            <a:r>
              <a:rPr lang="en-US" sz="1600" b="0" strike="noStrike" spc="-1" dirty="0" err="1">
                <a:solidFill>
                  <a:srgbClr val="3D3D3D"/>
                </a:solidFill>
                <a:latin typeface="Gill Sans MT"/>
              </a:rPr>
              <a:t>projeto</a:t>
            </a:r>
            <a:r>
              <a:rPr lang="en-US" sz="1600" b="0" strike="noStrike" spc="-1" dirty="0">
                <a:solidFill>
                  <a:srgbClr val="3D3D3D"/>
                </a:solidFill>
                <a:latin typeface="Gill Sans MT"/>
              </a:rPr>
              <a:t>, </a:t>
            </a:r>
            <a:r>
              <a:rPr lang="en-US" sz="1600" b="0" strike="noStrike" spc="-1" dirty="0" err="1">
                <a:solidFill>
                  <a:srgbClr val="3D3D3D"/>
                </a:solidFill>
                <a:latin typeface="Gill Sans MT"/>
              </a:rPr>
              <a:t>desafios</a:t>
            </a:r>
            <a:r>
              <a:rPr lang="en-US" sz="1600" b="0" strike="noStrike" spc="-1" dirty="0">
                <a:solidFill>
                  <a:srgbClr val="3D3D3D"/>
                </a:solidFill>
                <a:latin typeface="Gill Sans MT"/>
              </a:rPr>
              <a:t> do </a:t>
            </a:r>
            <a:r>
              <a:rPr lang="en-US" sz="1600" b="0" i="1" strike="noStrike" spc="-1" dirty="0">
                <a:solidFill>
                  <a:srgbClr val="3D3D3D"/>
                </a:solidFill>
                <a:latin typeface="Gill Sans MT"/>
              </a:rPr>
              <a:t>Core, </a:t>
            </a:r>
            <a:r>
              <a:rPr lang="en-US" sz="1600" b="0" strike="noStrike" spc="-1" dirty="0" err="1">
                <a:solidFill>
                  <a:srgbClr val="3D3D3D"/>
                </a:solidFill>
                <a:latin typeface="Gill Sans MT"/>
              </a:rPr>
              <a:t>construção</a:t>
            </a:r>
            <a:r>
              <a:rPr lang="en-US" sz="1600" b="0" strike="noStrike" spc="-1" dirty="0">
                <a:solidFill>
                  <a:srgbClr val="3D3D3D"/>
                </a:solidFill>
                <a:latin typeface="Gill Sans MT"/>
              </a:rPr>
              <a:t> do </a:t>
            </a:r>
            <a:r>
              <a:rPr lang="en-US" sz="1600" b="0" strike="noStrike" spc="-1" dirty="0" err="1">
                <a:solidFill>
                  <a:srgbClr val="3D3D3D"/>
                </a:solidFill>
                <a:latin typeface="Gill Sans MT"/>
              </a:rPr>
              <a:t>robô</a:t>
            </a:r>
            <a:endParaRPr lang="en-US" sz="1600" b="0" strike="noStrike" spc="-1" dirty="0">
              <a:solidFill>
                <a:srgbClr val="3D3D3D"/>
              </a:solidFill>
              <a:latin typeface="Gill Sans MT"/>
            </a:endParaRPr>
          </a:p>
          <a:p>
            <a:pPr marL="306000" indent="-305640">
              <a:lnSpc>
                <a:spcPct val="100000"/>
              </a:lnSpc>
              <a:spcBef>
                <a:spcPts val="360"/>
              </a:spcBef>
              <a:spcAft>
                <a:spcPts val="601"/>
              </a:spcAft>
              <a:buClr>
                <a:srgbClr val="4590B8"/>
              </a:buClr>
              <a:buSzPct val="92000"/>
              <a:buFont typeface="Wingdings 2" charset="2"/>
              <a:buChar char=""/>
            </a:pPr>
            <a:r>
              <a:rPr lang="en-US" sz="1600" b="0" strike="noStrike" spc="-1" dirty="0" err="1">
                <a:solidFill>
                  <a:srgbClr val="3D3D3D"/>
                </a:solidFill>
                <a:latin typeface="Gill Sans MT"/>
              </a:rPr>
              <a:t>Demonstre</a:t>
            </a:r>
            <a:r>
              <a:rPr lang="en-US" sz="1600" b="0" strike="noStrike" spc="-1" dirty="0">
                <a:solidFill>
                  <a:srgbClr val="3D3D3D"/>
                </a:solidFill>
                <a:latin typeface="Gill Sans MT"/>
              </a:rPr>
              <a:t> o </a:t>
            </a:r>
            <a:r>
              <a:rPr lang="en-US" sz="1600" b="0" strike="noStrike" spc="-1" dirty="0" err="1">
                <a:solidFill>
                  <a:srgbClr val="3D3D3D"/>
                </a:solidFill>
                <a:latin typeface="Gill Sans MT"/>
              </a:rPr>
              <a:t>seu</a:t>
            </a:r>
            <a:r>
              <a:rPr lang="en-US" sz="1600" b="0" strike="noStrike" spc="-1" dirty="0">
                <a:solidFill>
                  <a:srgbClr val="3D3D3D"/>
                </a:solidFill>
                <a:latin typeface="Gill Sans MT"/>
              </a:rPr>
              <a:t> </a:t>
            </a:r>
            <a:r>
              <a:rPr lang="en-US" sz="1600" b="0" strike="noStrike" spc="-1" dirty="0" err="1">
                <a:solidFill>
                  <a:srgbClr val="3D3D3D"/>
                </a:solidFill>
                <a:latin typeface="Gill Sans MT"/>
              </a:rPr>
              <a:t>robô</a:t>
            </a:r>
            <a:endParaRPr lang="en-US" sz="1600" b="0" strike="noStrike" spc="-1" dirty="0">
              <a:solidFill>
                <a:srgbClr val="3D3D3D"/>
              </a:solidFill>
              <a:latin typeface="Gill Sans MT"/>
            </a:endParaRPr>
          </a:p>
          <a:p>
            <a:pPr marL="306000" indent="-305640">
              <a:lnSpc>
                <a:spcPct val="100000"/>
              </a:lnSpc>
              <a:spcBef>
                <a:spcPts val="360"/>
              </a:spcBef>
              <a:spcAft>
                <a:spcPts val="601"/>
              </a:spcAft>
              <a:buClr>
                <a:srgbClr val="4590B8"/>
              </a:buClr>
              <a:buSzPct val="92000"/>
              <a:buFont typeface="Wingdings 2" charset="2"/>
              <a:buChar char=""/>
            </a:pPr>
            <a:r>
              <a:rPr lang="en-US" sz="1600" b="0" strike="noStrike" spc="-1" dirty="0" err="1">
                <a:solidFill>
                  <a:srgbClr val="3D3D3D"/>
                </a:solidFill>
                <a:latin typeface="Gill Sans MT"/>
              </a:rPr>
              <a:t>Demonstre</a:t>
            </a:r>
            <a:r>
              <a:rPr lang="en-US" sz="1600" b="0" strike="noStrike" spc="-1" dirty="0">
                <a:solidFill>
                  <a:srgbClr val="3D3D3D"/>
                </a:solidFill>
                <a:latin typeface="Gill Sans MT"/>
              </a:rPr>
              <a:t> </a:t>
            </a:r>
            <a:r>
              <a:rPr lang="en-US" sz="1600" b="0" strike="noStrike" spc="-1" dirty="0" err="1">
                <a:solidFill>
                  <a:srgbClr val="3D3D3D"/>
                </a:solidFill>
                <a:latin typeface="Gill Sans MT"/>
              </a:rPr>
              <a:t>seu</a:t>
            </a:r>
            <a:r>
              <a:rPr lang="en-US" sz="1600" b="0" strike="noStrike" spc="-1" dirty="0">
                <a:solidFill>
                  <a:srgbClr val="3D3D3D"/>
                </a:solidFill>
                <a:latin typeface="Gill Sans MT"/>
              </a:rPr>
              <a:t> </a:t>
            </a:r>
            <a:r>
              <a:rPr lang="en-US" sz="1600" b="0" strike="noStrike" spc="-1" dirty="0" err="1">
                <a:solidFill>
                  <a:srgbClr val="3D3D3D"/>
                </a:solidFill>
                <a:latin typeface="Gill Sans MT"/>
              </a:rPr>
              <a:t>projeto</a:t>
            </a:r>
            <a:r>
              <a:rPr lang="en-US" sz="1600" b="0" strike="noStrike" spc="-1" dirty="0">
                <a:solidFill>
                  <a:srgbClr val="3D3D3D"/>
                </a:solidFill>
                <a:latin typeface="Gill Sans MT"/>
              </a:rPr>
              <a:t> </a:t>
            </a:r>
            <a:r>
              <a:rPr lang="en-US" sz="1600" b="0" strike="noStrike" spc="-1" dirty="0" err="1">
                <a:solidFill>
                  <a:srgbClr val="3D3D3D"/>
                </a:solidFill>
                <a:latin typeface="Gill Sans MT"/>
              </a:rPr>
              <a:t>ou</a:t>
            </a:r>
            <a:r>
              <a:rPr lang="en-US" sz="1600" b="0" strike="noStrike" spc="-1" dirty="0">
                <a:solidFill>
                  <a:srgbClr val="3D3D3D"/>
                </a:solidFill>
                <a:latin typeface="Gill Sans MT"/>
              </a:rPr>
              <a:t> </a:t>
            </a:r>
            <a:r>
              <a:rPr lang="en-US" sz="1600" b="0" strike="noStrike" spc="-1" dirty="0" err="1">
                <a:solidFill>
                  <a:srgbClr val="3D3D3D"/>
                </a:solidFill>
                <a:latin typeface="Gill Sans MT"/>
              </a:rPr>
              <a:t>pôster</a:t>
            </a:r>
            <a:r>
              <a:rPr lang="en-US" sz="1600" b="0" strike="noStrike" spc="-1" dirty="0">
                <a:solidFill>
                  <a:srgbClr val="3D3D3D"/>
                </a:solidFill>
                <a:latin typeface="Gill Sans MT"/>
              </a:rPr>
              <a:t> de </a:t>
            </a:r>
            <a:r>
              <a:rPr lang="en-US" sz="1600" b="0" i="1" strike="noStrike" spc="-1" dirty="0">
                <a:solidFill>
                  <a:srgbClr val="3D3D3D"/>
                </a:solidFill>
                <a:latin typeface="Gill Sans MT"/>
              </a:rPr>
              <a:t>Core</a:t>
            </a:r>
            <a:endParaRPr lang="en-US" sz="1600" b="0" strike="noStrike" spc="-1" dirty="0">
              <a:solidFill>
                <a:srgbClr val="3D3D3D"/>
              </a:solidFill>
              <a:latin typeface="Gill Sans MT"/>
            </a:endParaRPr>
          </a:p>
          <a:p>
            <a:pPr marL="306000" indent="-305640">
              <a:lnSpc>
                <a:spcPct val="100000"/>
              </a:lnSpc>
              <a:spcBef>
                <a:spcPts val="360"/>
              </a:spcBef>
              <a:spcAft>
                <a:spcPts val="601"/>
              </a:spcAft>
              <a:buClr>
                <a:srgbClr val="4590B8"/>
              </a:buClr>
              <a:buSzPct val="92000"/>
              <a:buFont typeface="Wingdings 2" charset="2"/>
              <a:buChar char=""/>
            </a:pPr>
            <a:r>
              <a:rPr lang="en-US" sz="1600" b="0" strike="noStrike" spc="-1" dirty="0" err="1">
                <a:solidFill>
                  <a:srgbClr val="3D3D3D"/>
                </a:solidFill>
                <a:latin typeface="Gill Sans MT"/>
              </a:rPr>
              <a:t>Faça</a:t>
            </a:r>
            <a:r>
              <a:rPr lang="en-US" sz="1600" b="0" strike="noStrike" spc="-1" dirty="0">
                <a:solidFill>
                  <a:srgbClr val="3D3D3D"/>
                </a:solidFill>
                <a:latin typeface="Gill Sans MT"/>
              </a:rPr>
              <a:t> </a:t>
            </a:r>
            <a:r>
              <a:rPr lang="en-US" sz="1600" b="0" strike="noStrike" spc="-1" dirty="0" err="1">
                <a:solidFill>
                  <a:srgbClr val="3D3D3D"/>
                </a:solidFill>
                <a:latin typeface="Gill Sans MT"/>
              </a:rPr>
              <a:t>uma</a:t>
            </a:r>
            <a:r>
              <a:rPr lang="en-US" sz="1600" b="0" strike="noStrike" spc="-1" dirty="0">
                <a:solidFill>
                  <a:srgbClr val="3D3D3D"/>
                </a:solidFill>
                <a:latin typeface="Gill Sans MT"/>
              </a:rPr>
              <a:t> aula de </a:t>
            </a:r>
            <a:r>
              <a:rPr lang="en-US" sz="1600" b="0" strike="noStrike" spc="-1" dirty="0" err="1">
                <a:solidFill>
                  <a:srgbClr val="3D3D3D"/>
                </a:solidFill>
                <a:latin typeface="Gill Sans MT"/>
              </a:rPr>
              <a:t>programação</a:t>
            </a:r>
            <a:endParaRPr lang="en-US" sz="1600" b="0" strike="noStrike" spc="-1" dirty="0">
              <a:solidFill>
                <a:srgbClr val="3D3D3D"/>
              </a:solidFill>
              <a:latin typeface="Gill Sans MT"/>
            </a:endParaRPr>
          </a:p>
          <a:p>
            <a:pPr marL="306000" indent="-305640">
              <a:lnSpc>
                <a:spcPct val="100000"/>
              </a:lnSpc>
              <a:spcBef>
                <a:spcPts val="360"/>
              </a:spcBef>
              <a:spcAft>
                <a:spcPts val="601"/>
              </a:spcAft>
              <a:buClr>
                <a:srgbClr val="4590B8"/>
              </a:buClr>
              <a:buSzPct val="92000"/>
              <a:buFont typeface="Wingdings 2" charset="2"/>
              <a:buChar char=""/>
            </a:pPr>
            <a:r>
              <a:rPr lang="en-US" sz="1600" b="0" strike="noStrike" spc="-1" dirty="0" err="1">
                <a:solidFill>
                  <a:srgbClr val="3D3D3D"/>
                </a:solidFill>
                <a:latin typeface="Gill Sans MT"/>
              </a:rPr>
              <a:t>Demonstre</a:t>
            </a:r>
            <a:r>
              <a:rPr lang="en-US" sz="1600" b="0" strike="noStrike" spc="-1" dirty="0">
                <a:solidFill>
                  <a:srgbClr val="3D3D3D"/>
                </a:solidFill>
                <a:latin typeface="Gill Sans MT"/>
              </a:rPr>
              <a:t> </a:t>
            </a:r>
            <a:r>
              <a:rPr lang="en-US" sz="1600" b="0" strike="noStrike" spc="-1" dirty="0" err="1">
                <a:solidFill>
                  <a:srgbClr val="3D3D3D"/>
                </a:solidFill>
                <a:latin typeface="Gill Sans MT"/>
              </a:rPr>
              <a:t>modelos</a:t>
            </a:r>
            <a:r>
              <a:rPr lang="en-US" sz="1600" b="0" strike="noStrike" spc="-1" dirty="0">
                <a:solidFill>
                  <a:srgbClr val="3D3D3D"/>
                </a:solidFill>
                <a:latin typeface="Gill Sans MT"/>
              </a:rPr>
              <a:t> MINDSTORMS que o </a:t>
            </a:r>
            <a:r>
              <a:rPr lang="en-US" sz="1600" b="0" strike="noStrike" spc="-1" dirty="0" err="1">
                <a:solidFill>
                  <a:srgbClr val="3D3D3D"/>
                </a:solidFill>
                <a:latin typeface="Gill Sans MT"/>
              </a:rPr>
              <a:t>público</a:t>
            </a:r>
            <a:r>
              <a:rPr lang="en-US" sz="1600" b="0" strike="noStrike" spc="-1" dirty="0">
                <a:solidFill>
                  <a:srgbClr val="3D3D3D"/>
                </a:solidFill>
                <a:latin typeface="Gill Sans MT"/>
              </a:rPr>
              <a:t> </a:t>
            </a:r>
            <a:r>
              <a:rPr lang="en-US" sz="1600" b="0" strike="noStrike" spc="-1" dirty="0" err="1">
                <a:solidFill>
                  <a:srgbClr val="3D3D3D"/>
                </a:solidFill>
                <a:latin typeface="Gill Sans MT"/>
              </a:rPr>
              <a:t>possa</a:t>
            </a:r>
            <a:r>
              <a:rPr lang="en-US" sz="1600" b="0" strike="noStrike" spc="-1" dirty="0">
                <a:solidFill>
                  <a:srgbClr val="3D3D3D"/>
                </a:solidFill>
                <a:latin typeface="Gill Sans MT"/>
              </a:rPr>
              <a:t> </a:t>
            </a:r>
            <a:r>
              <a:rPr lang="en-US" sz="1600" b="0" strike="noStrike" spc="-1" dirty="0" err="1">
                <a:solidFill>
                  <a:srgbClr val="3D3D3D"/>
                </a:solidFill>
                <a:latin typeface="Gill Sans MT"/>
              </a:rPr>
              <a:t>interagir</a:t>
            </a:r>
            <a:endParaRPr lang="en-US" sz="1600" b="0" strike="noStrike" spc="-1" dirty="0">
              <a:solidFill>
                <a:srgbClr val="3D3D3D"/>
              </a:solidFill>
              <a:latin typeface="Gill Sans MT"/>
            </a:endParaRPr>
          </a:p>
          <a:p>
            <a:pPr marL="306000" indent="-305640">
              <a:lnSpc>
                <a:spcPct val="100000"/>
              </a:lnSpc>
              <a:spcBef>
                <a:spcPts val="360"/>
              </a:spcBef>
              <a:spcAft>
                <a:spcPts val="601"/>
              </a:spcAft>
              <a:buClr>
                <a:srgbClr val="4590B8"/>
              </a:buClr>
              <a:buSzPct val="92000"/>
              <a:buFont typeface="Wingdings 2" charset="2"/>
              <a:buChar char=""/>
            </a:pPr>
            <a:r>
              <a:rPr lang="en-US" sz="1600" b="0" strike="noStrike" spc="-1" dirty="0" err="1">
                <a:solidFill>
                  <a:srgbClr val="3D3D3D"/>
                </a:solidFill>
                <a:latin typeface="Gill Sans MT"/>
              </a:rPr>
              <a:t>Qualquer</a:t>
            </a:r>
            <a:r>
              <a:rPr lang="en-US" sz="1600" b="0" strike="noStrike" spc="-1" dirty="0">
                <a:solidFill>
                  <a:srgbClr val="3D3D3D"/>
                </a:solidFill>
                <a:latin typeface="Gill Sans MT"/>
              </a:rPr>
              <a:t> </a:t>
            </a:r>
            <a:r>
              <a:rPr lang="en-US" sz="1600" b="0" strike="noStrike" spc="-1" dirty="0" err="1">
                <a:solidFill>
                  <a:srgbClr val="3D3D3D"/>
                </a:solidFill>
                <a:latin typeface="Gill Sans MT"/>
              </a:rPr>
              <a:t>coisa</a:t>
            </a:r>
            <a:r>
              <a:rPr lang="en-US" sz="1600" b="0" strike="noStrike" spc="-1" dirty="0">
                <a:solidFill>
                  <a:srgbClr val="3D3D3D"/>
                </a:solidFill>
                <a:latin typeface="Gill Sans MT"/>
              </a:rPr>
              <a:t>! </a:t>
            </a:r>
            <a:r>
              <a:rPr lang="en-US" sz="1600" b="0" strike="noStrike" spc="-1" dirty="0" err="1">
                <a:solidFill>
                  <a:srgbClr val="3D3D3D"/>
                </a:solidFill>
                <a:latin typeface="Gill Sans MT"/>
              </a:rPr>
              <a:t>Fale</a:t>
            </a:r>
            <a:r>
              <a:rPr lang="en-US" sz="1600" b="0" strike="noStrike" spc="-1" dirty="0">
                <a:solidFill>
                  <a:srgbClr val="3D3D3D"/>
                </a:solidFill>
                <a:latin typeface="Gill Sans MT"/>
              </a:rPr>
              <a:t> </a:t>
            </a:r>
            <a:r>
              <a:rPr lang="en-US" sz="1600" b="0" strike="noStrike" spc="-1" dirty="0" err="1">
                <a:solidFill>
                  <a:srgbClr val="3D3D3D"/>
                </a:solidFill>
                <a:latin typeface="Gill Sans MT"/>
              </a:rPr>
              <a:t>sobre</a:t>
            </a:r>
            <a:r>
              <a:rPr lang="en-US" sz="1600" b="0" strike="noStrike" spc="-1" dirty="0">
                <a:solidFill>
                  <a:srgbClr val="3D3D3D"/>
                </a:solidFill>
                <a:latin typeface="Gill Sans MT"/>
              </a:rPr>
              <a:t> </a:t>
            </a:r>
            <a:r>
              <a:rPr lang="en-US" sz="1600" b="0" strike="noStrike" spc="-1" dirty="0" err="1">
                <a:solidFill>
                  <a:srgbClr val="3D3D3D"/>
                </a:solidFill>
                <a:latin typeface="Gill Sans MT"/>
              </a:rPr>
              <a:t>como</a:t>
            </a:r>
            <a:r>
              <a:rPr lang="en-US" sz="1600" b="0" strike="noStrike" spc="-1" dirty="0">
                <a:solidFill>
                  <a:srgbClr val="3D3D3D"/>
                </a:solidFill>
                <a:latin typeface="Gill Sans MT"/>
              </a:rPr>
              <a:t> se </a:t>
            </a:r>
            <a:r>
              <a:rPr lang="en-US" sz="1600" b="0" strike="noStrike" spc="-1" dirty="0" err="1">
                <a:solidFill>
                  <a:srgbClr val="3D3D3D"/>
                </a:solidFill>
                <a:latin typeface="Gill Sans MT"/>
              </a:rPr>
              <a:t>divertem</a:t>
            </a:r>
            <a:r>
              <a:rPr lang="en-US" sz="1600" b="0" strike="noStrike" spc="-1" dirty="0">
                <a:solidFill>
                  <a:srgbClr val="3D3D3D"/>
                </a:solidFill>
                <a:latin typeface="Gill Sans MT"/>
              </a:rPr>
              <a:t> </a:t>
            </a:r>
            <a:r>
              <a:rPr lang="en-US" sz="1600" b="0" strike="noStrike" spc="-1" dirty="0" err="1">
                <a:solidFill>
                  <a:srgbClr val="3D3D3D"/>
                </a:solidFill>
                <a:latin typeface="Gill Sans MT"/>
              </a:rPr>
              <a:t>na</a:t>
            </a:r>
            <a:r>
              <a:rPr lang="en-US" sz="1600" b="0" strike="noStrike" spc="-1" dirty="0">
                <a:solidFill>
                  <a:srgbClr val="3D3D3D"/>
                </a:solidFill>
                <a:latin typeface="Gill Sans MT"/>
              </a:rPr>
              <a:t> FIRST, </a:t>
            </a:r>
            <a:r>
              <a:rPr lang="en-US" sz="1600" b="0" strike="noStrike" spc="-1" dirty="0" err="1">
                <a:solidFill>
                  <a:srgbClr val="3D3D3D"/>
                </a:solidFill>
                <a:latin typeface="Gill Sans MT"/>
              </a:rPr>
              <a:t>habilidades</a:t>
            </a:r>
            <a:r>
              <a:rPr lang="en-US" sz="1600" b="0" strike="noStrike" spc="-1" dirty="0">
                <a:solidFill>
                  <a:srgbClr val="3D3D3D"/>
                </a:solidFill>
                <a:latin typeface="Gill Sans MT"/>
              </a:rPr>
              <a:t> que </a:t>
            </a:r>
            <a:r>
              <a:rPr lang="en-US" sz="1600" b="0" strike="noStrike" spc="-1" dirty="0" err="1">
                <a:solidFill>
                  <a:srgbClr val="3D3D3D"/>
                </a:solidFill>
                <a:latin typeface="Gill Sans MT"/>
              </a:rPr>
              <a:t>aprenderam</a:t>
            </a:r>
            <a:r>
              <a:rPr lang="en-US" sz="1600" b="0" strike="noStrike" spc="-1" dirty="0">
                <a:solidFill>
                  <a:srgbClr val="3D3D3D"/>
                </a:solidFill>
                <a:latin typeface="Gill Sans MT"/>
              </a:rPr>
              <a:t> e </a:t>
            </a:r>
            <a:r>
              <a:rPr lang="en-US" sz="1600" b="0" strike="noStrike" spc="-1" dirty="0" err="1">
                <a:solidFill>
                  <a:srgbClr val="3D3D3D"/>
                </a:solidFill>
                <a:latin typeface="Gill Sans MT"/>
              </a:rPr>
              <a:t>porque</a:t>
            </a:r>
            <a:r>
              <a:rPr lang="en-US" sz="1600" b="0" strike="noStrike" spc="-1" dirty="0">
                <a:solidFill>
                  <a:srgbClr val="3D3D3D"/>
                </a:solidFill>
                <a:latin typeface="Gill Sans MT"/>
              </a:rPr>
              <a:t> </a:t>
            </a:r>
            <a:r>
              <a:rPr lang="en-US" sz="1600" b="0" strike="noStrike" spc="-1" dirty="0" err="1">
                <a:solidFill>
                  <a:srgbClr val="3D3D3D"/>
                </a:solidFill>
                <a:latin typeface="Gill Sans MT"/>
              </a:rPr>
              <a:t>acham</a:t>
            </a:r>
            <a:r>
              <a:rPr lang="en-US" sz="1600" b="0" strike="noStrike" spc="-1" dirty="0">
                <a:solidFill>
                  <a:srgbClr val="3D3D3D"/>
                </a:solidFill>
                <a:latin typeface="Gill Sans MT"/>
              </a:rPr>
              <a:t> que </a:t>
            </a:r>
            <a:r>
              <a:rPr lang="en-US" sz="1600" b="0" strike="noStrike" spc="-1" dirty="0" err="1">
                <a:solidFill>
                  <a:srgbClr val="3D3D3D"/>
                </a:solidFill>
                <a:latin typeface="Gill Sans MT"/>
              </a:rPr>
              <a:t>é</a:t>
            </a:r>
            <a:r>
              <a:rPr lang="en-US" sz="1600" b="0" strike="noStrike" spc="-1" dirty="0">
                <a:solidFill>
                  <a:srgbClr val="3D3D3D"/>
                </a:solidFill>
                <a:latin typeface="Gill Sans MT"/>
              </a:rPr>
              <a:t> </a:t>
            </a:r>
            <a:r>
              <a:rPr lang="en-US" sz="1600" b="0" strike="noStrike" spc="-1" dirty="0" err="1">
                <a:solidFill>
                  <a:srgbClr val="3D3D3D"/>
                </a:solidFill>
                <a:latin typeface="Gill Sans MT"/>
              </a:rPr>
              <a:t>importante</a:t>
            </a:r>
            <a:r>
              <a:rPr lang="en-US" sz="1600" b="0" strike="noStrike" spc="-1" dirty="0">
                <a:solidFill>
                  <a:srgbClr val="3D3D3D"/>
                </a:solidFill>
                <a:latin typeface="Gill Sans MT"/>
              </a:rPr>
              <a:t>!</a:t>
            </a:r>
          </a:p>
          <a:p>
            <a:pPr>
              <a:lnSpc>
                <a:spcPct val="100000"/>
              </a:lnSpc>
              <a:spcAft>
                <a:spcPts val="601"/>
              </a:spcAft>
            </a:pPr>
            <a:endParaRPr lang="en-US" sz="1600" b="0" strike="noStrike" spc="-1" dirty="0">
              <a:solidFill>
                <a:srgbClr val="3D3D3D"/>
              </a:solidFill>
              <a:latin typeface="Gill Sans MT"/>
            </a:endParaRPr>
          </a:p>
          <a:p>
            <a:pPr>
              <a:lnSpc>
                <a:spcPct val="100000"/>
              </a:lnSpc>
              <a:spcAft>
                <a:spcPts val="601"/>
              </a:spcAft>
            </a:pPr>
            <a:endParaRPr lang="en-US" sz="1600" b="0" strike="noStrike" spc="-1" dirty="0">
              <a:solidFill>
                <a:srgbClr val="3D3D3D"/>
              </a:solidFill>
              <a:latin typeface="Gill Sans MT"/>
            </a:endParaRPr>
          </a:p>
        </p:txBody>
      </p:sp>
      <p:sp>
        <p:nvSpPr>
          <p:cNvPr id="118" name="TextShape 3"/>
          <p:cNvSpPr txBox="1"/>
          <p:nvPr/>
        </p:nvSpPr>
        <p:spPr>
          <a:xfrm>
            <a:off x="7800480" y="6392160"/>
            <a:ext cx="770040" cy="364680"/>
          </a:xfrm>
          <a:prstGeom prst="rect">
            <a:avLst/>
          </a:prstGeom>
          <a:noFill/>
          <a:ln>
            <a:noFill/>
          </a:ln>
        </p:spPr>
        <p:txBody>
          <a:bodyPr lIns="90000" tIns="45000" rIns="90000" bIns="45000"/>
          <a:lstStyle/>
          <a:p>
            <a:pPr>
              <a:lnSpc>
                <a:spcPct val="100000"/>
              </a:lnSpc>
            </a:pPr>
            <a:fld id="{92DBB110-802D-4ED4-B21E-904AFA9DF4FB}" type="slidenum">
              <a:rPr lang="pt-BR" sz="1800" b="0" strike="noStrike" spc="-1">
                <a:solidFill>
                  <a:srgbClr val="537ED0"/>
                </a:solidFill>
                <a:latin typeface="Gill Sans MT"/>
              </a:rPr>
              <a:t>5</a:t>
            </a:fld>
            <a:endParaRPr lang="pt-BR" sz="1800" b="0" strike="noStrike" spc="-1">
              <a:latin typeface="Times New Roman"/>
            </a:endParaRPr>
          </a:p>
        </p:txBody>
      </p:sp>
      <p:sp>
        <p:nvSpPr>
          <p:cNvPr id="119" name="TextShape 4"/>
          <p:cNvSpPr txBox="1"/>
          <p:nvPr/>
        </p:nvSpPr>
        <p:spPr>
          <a:xfrm>
            <a:off x="4320000" y="6392160"/>
            <a:ext cx="337284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Última edição: </a:t>
            </a:r>
            <a:fld id="{5699E8D3-EA09-458C-A097-F5E3179EB748}" type="datetime1">
              <a:rPr lang="pt-BR" sz="1800" b="0" strike="noStrike" spc="-1">
                <a:solidFill>
                  <a:srgbClr val="537ED0"/>
                </a:solidFill>
                <a:latin typeface="Gill Sans MT"/>
              </a:rPr>
              <a:t>01/10/2018</a:t>
            </a:fld>
            <a:endParaRPr lang="pt-BR" sz="1800" b="0" strike="noStrike" spc="-1">
              <a:latin typeface="Times New Roman"/>
            </a:endParaRPr>
          </a:p>
        </p:txBody>
      </p:sp>
      <p:sp>
        <p:nvSpPr>
          <p:cNvPr id="120" name="TextShape 5"/>
          <p:cNvSpPr txBox="1"/>
          <p:nvPr/>
        </p:nvSpPr>
        <p:spPr>
          <a:xfrm>
            <a:off x="581040" y="6387840"/>
            <a:ext cx="359496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Copyright 2018, FLL TUTORIALS</a:t>
            </a:r>
            <a:endParaRPr lang="pt-BR" sz="1800" b="0" strike="noStrike" spc="-1">
              <a:latin typeface="Times New Roman"/>
            </a:endParaRPr>
          </a:p>
        </p:txBody>
      </p:sp>
      <p:pic>
        <p:nvPicPr>
          <p:cNvPr id="121" name="Picture 5"/>
          <p:cNvPicPr/>
          <p:nvPr/>
        </p:nvPicPr>
        <p:blipFill>
          <a:blip r:embed="rId2"/>
          <a:srcRect t="-408333" r="-39130"/>
          <a:stretch/>
        </p:blipFill>
        <p:spPr>
          <a:xfrm>
            <a:off x="4577760" y="1317240"/>
            <a:ext cx="4096440" cy="2117880"/>
          </a:xfrm>
          <a:prstGeom prst="rect">
            <a:avLst/>
          </a:prstGeom>
          <a:ln>
            <a:noFill/>
          </a:ln>
        </p:spPr>
      </p:pic>
      <p:pic>
        <p:nvPicPr>
          <p:cNvPr id="122" name="Picture 8"/>
          <p:cNvPicPr/>
          <p:nvPr/>
        </p:nvPicPr>
        <p:blipFill>
          <a:blip r:embed="rId3"/>
          <a:stretch/>
        </p:blipFill>
        <p:spPr>
          <a:xfrm>
            <a:off x="4577760" y="3752280"/>
            <a:ext cx="3992760" cy="22456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581040" y="687600"/>
            <a:ext cx="7989480" cy="596520"/>
          </a:xfrm>
          <a:prstGeom prst="rect">
            <a:avLst/>
          </a:prstGeom>
          <a:noFill/>
          <a:ln>
            <a:noFill/>
          </a:ln>
        </p:spPr>
        <p:txBody>
          <a:bodyPr anchor="b"/>
          <a:lstStyle/>
          <a:p>
            <a:pPr>
              <a:lnSpc>
                <a:spcPct val="100000"/>
              </a:lnSpc>
            </a:pPr>
            <a:r>
              <a:rPr lang="en-US" sz="2800" b="0" strike="noStrike" cap="all" spc="-1">
                <a:solidFill>
                  <a:srgbClr val="FFFFFF"/>
                </a:solidFill>
                <a:latin typeface="Gill Sans MT"/>
              </a:rPr>
              <a:t>Como organizar eventos?</a:t>
            </a:r>
            <a:endParaRPr lang="en-US" sz="2800" b="0" strike="noStrike" spc="-1">
              <a:solidFill>
                <a:srgbClr val="000000"/>
              </a:solidFill>
              <a:latin typeface="Gill Sans MT"/>
            </a:endParaRPr>
          </a:p>
        </p:txBody>
      </p:sp>
      <p:sp>
        <p:nvSpPr>
          <p:cNvPr id="124" name="TextShape 2"/>
          <p:cNvSpPr txBox="1"/>
          <p:nvPr/>
        </p:nvSpPr>
        <p:spPr>
          <a:xfrm>
            <a:off x="7800480" y="6392160"/>
            <a:ext cx="770040" cy="364680"/>
          </a:xfrm>
          <a:prstGeom prst="rect">
            <a:avLst/>
          </a:prstGeom>
          <a:noFill/>
          <a:ln>
            <a:noFill/>
          </a:ln>
        </p:spPr>
        <p:txBody>
          <a:bodyPr lIns="90000" tIns="45000" rIns="90000" bIns="45000"/>
          <a:lstStyle/>
          <a:p>
            <a:pPr>
              <a:lnSpc>
                <a:spcPct val="100000"/>
              </a:lnSpc>
            </a:pPr>
            <a:fld id="{D29193EF-81BA-4FA6-A28D-85352DFD96C2}" type="slidenum">
              <a:rPr lang="pt-BR" sz="1800" b="0" strike="noStrike" spc="-1">
                <a:solidFill>
                  <a:srgbClr val="537ED0"/>
                </a:solidFill>
                <a:latin typeface="Gill Sans MT"/>
              </a:rPr>
              <a:t>6</a:t>
            </a:fld>
            <a:endParaRPr lang="pt-BR" sz="1800" b="0" strike="noStrike" spc="-1">
              <a:latin typeface="Times New Roman"/>
            </a:endParaRPr>
          </a:p>
        </p:txBody>
      </p:sp>
      <p:sp>
        <p:nvSpPr>
          <p:cNvPr id="125" name="CustomShape 3"/>
          <p:cNvSpPr/>
          <p:nvPr/>
        </p:nvSpPr>
        <p:spPr>
          <a:xfrm>
            <a:off x="434520" y="1628640"/>
            <a:ext cx="4623120" cy="311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Converse com os pais, geralmente eles conhecem alguém que participa de algum grupo</a:t>
            </a:r>
            <a:endParaRPr lang="pt-BR" sz="1700" b="0" strike="noStrike" spc="-1">
              <a:latin typeface="Arial"/>
            </a:endParaRPr>
          </a:p>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Contate os bibliotecários</a:t>
            </a:r>
            <a:endParaRPr lang="pt-BR" sz="1700" b="0" strike="noStrike" spc="-1">
              <a:latin typeface="Arial"/>
            </a:endParaRPr>
          </a:p>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Escrive para o editor do jornal local</a:t>
            </a:r>
            <a:endParaRPr lang="pt-BR" sz="1700" b="0" strike="noStrike" spc="-1">
              <a:latin typeface="Arial"/>
            </a:endParaRPr>
          </a:p>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Pergunte para o diretor da escola sobre o “PTA” ou Honor Society</a:t>
            </a:r>
            <a:endParaRPr lang="pt-BR" sz="1700" b="0" strike="noStrike" spc="-1">
              <a:latin typeface="Arial"/>
            </a:endParaRPr>
          </a:p>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Liguem, mandem e-mails...</a:t>
            </a:r>
            <a:endParaRPr lang="pt-BR" sz="1700" b="0" strike="noStrike" spc="-1">
              <a:latin typeface="Arial"/>
            </a:endParaRPr>
          </a:p>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Escreva os detalhes antes de você entrar em contato, lembre-se de informar tudo!</a:t>
            </a:r>
            <a:endParaRPr lang="pt-BR" sz="1700" b="0" strike="noStrike" spc="-1">
              <a:latin typeface="Arial"/>
            </a:endParaRPr>
          </a:p>
          <a:p>
            <a:pPr>
              <a:lnSpc>
                <a:spcPct val="100000"/>
              </a:lnSpc>
            </a:pPr>
            <a:endParaRPr lang="pt-BR" sz="1700" b="0" strike="noStrike" spc="-1">
              <a:latin typeface="Arial"/>
            </a:endParaRPr>
          </a:p>
        </p:txBody>
      </p:sp>
      <p:sp>
        <p:nvSpPr>
          <p:cNvPr id="126" name="TextShape 4"/>
          <p:cNvSpPr txBox="1"/>
          <p:nvPr/>
        </p:nvSpPr>
        <p:spPr>
          <a:xfrm>
            <a:off x="4464000" y="6392160"/>
            <a:ext cx="322884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Última edição: </a:t>
            </a:r>
            <a:fld id="{E988A57D-6214-484C-917F-09A3DF60E453}" type="datetime1">
              <a:rPr lang="pt-BR" sz="1800" b="0" strike="noStrike" spc="-1">
                <a:solidFill>
                  <a:srgbClr val="537ED0"/>
                </a:solidFill>
                <a:latin typeface="Gill Sans MT"/>
              </a:rPr>
              <a:t>01/10/2018</a:t>
            </a:fld>
            <a:endParaRPr lang="pt-BR" sz="1800" b="0" strike="noStrike" spc="-1">
              <a:latin typeface="Times New Roman"/>
            </a:endParaRPr>
          </a:p>
        </p:txBody>
      </p:sp>
      <p:sp>
        <p:nvSpPr>
          <p:cNvPr id="127" name="TextShape 5"/>
          <p:cNvSpPr txBox="1"/>
          <p:nvPr/>
        </p:nvSpPr>
        <p:spPr>
          <a:xfrm>
            <a:off x="581040" y="6387840"/>
            <a:ext cx="366696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Copyright 2018, FLL TUTORIALS</a:t>
            </a:r>
            <a:endParaRPr lang="pt-BR" sz="1800" b="0" strike="noStrike" spc="-1">
              <a:latin typeface="Times New Roman"/>
            </a:endParaRPr>
          </a:p>
        </p:txBody>
      </p:sp>
      <p:sp>
        <p:nvSpPr>
          <p:cNvPr id="128" name="CustomShape 6"/>
          <p:cNvSpPr/>
          <p:nvPr/>
        </p:nvSpPr>
        <p:spPr>
          <a:xfrm>
            <a:off x="5058360" y="1553040"/>
            <a:ext cx="3632400" cy="4197600"/>
          </a:xfrm>
          <a:prstGeom prst="rect">
            <a:avLst/>
          </a:prstGeom>
          <a:solidFill>
            <a:schemeClr val="tx1"/>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1" u="sng" strike="noStrike" spc="-1">
                <a:solidFill>
                  <a:srgbClr val="FFFFFF"/>
                </a:solidFill>
                <a:uFillTx/>
                <a:latin typeface="Gill Sans MT"/>
              </a:rPr>
              <a:t>Coisas para pensar antes de ligar:</a:t>
            </a:r>
            <a:endParaRPr lang="pt-BR" sz="1200" b="0" strike="noStrike" spc="-1">
              <a:latin typeface="Arial"/>
            </a:endParaRPr>
          </a:p>
          <a:p>
            <a:pPr>
              <a:lnSpc>
                <a:spcPct val="100000"/>
              </a:lnSpc>
            </a:pPr>
            <a:endParaRPr lang="pt-BR" sz="1200" b="0" strike="noStrike" spc="-1">
              <a:latin typeface="Arial"/>
            </a:endParaRPr>
          </a:p>
          <a:p>
            <a:pPr marL="285840" indent="-285480">
              <a:lnSpc>
                <a:spcPct val="100000"/>
              </a:lnSpc>
              <a:buClr>
                <a:srgbClr val="FFFFFF"/>
              </a:buClr>
              <a:buFont typeface="Arial"/>
              <a:buChar char="•"/>
            </a:pPr>
            <a:r>
              <a:rPr lang="pt-BR" sz="1600" b="0" strike="noStrike" spc="-1">
                <a:solidFill>
                  <a:srgbClr val="FFFFFF"/>
                </a:solidFill>
                <a:latin typeface="Gill Sans MT"/>
              </a:rPr>
              <a:t>O que vocês planejam para fazer no evento?</a:t>
            </a:r>
            <a:endParaRPr lang="pt-BR" sz="1600" b="0" strike="noStrike" spc="-1">
              <a:latin typeface="Arial"/>
            </a:endParaRPr>
          </a:p>
          <a:p>
            <a:pPr marL="285840" indent="-285480">
              <a:lnSpc>
                <a:spcPct val="100000"/>
              </a:lnSpc>
              <a:buClr>
                <a:srgbClr val="FFFFFF"/>
              </a:buClr>
              <a:buFont typeface="Arial"/>
              <a:buChar char="•"/>
            </a:pPr>
            <a:r>
              <a:rPr lang="pt-BR" sz="1600" b="0" strike="noStrike" spc="-1">
                <a:solidFill>
                  <a:srgbClr val="FFFFFF"/>
                </a:solidFill>
                <a:latin typeface="Gill Sans MT"/>
              </a:rPr>
              <a:t>Quantos participantes podem atender?</a:t>
            </a:r>
            <a:endParaRPr lang="pt-BR" sz="1600" b="0" strike="noStrike" spc="-1">
              <a:latin typeface="Arial"/>
            </a:endParaRPr>
          </a:p>
          <a:p>
            <a:pPr marL="285840" indent="-285480">
              <a:lnSpc>
                <a:spcPct val="100000"/>
              </a:lnSpc>
              <a:buClr>
                <a:srgbClr val="FFFFFF"/>
              </a:buClr>
              <a:buFont typeface="Arial"/>
              <a:buChar char="•"/>
            </a:pPr>
            <a:r>
              <a:rPr lang="pt-BR" sz="1600" b="0" strike="noStrike" spc="-1">
                <a:solidFill>
                  <a:srgbClr val="FFFFFF"/>
                </a:solidFill>
                <a:latin typeface="Gill Sans MT"/>
              </a:rPr>
              <a:t>Qual a faixa etária?</a:t>
            </a:r>
            <a:endParaRPr lang="pt-BR" sz="1600" b="0" strike="noStrike" spc="-1">
              <a:latin typeface="Arial"/>
            </a:endParaRPr>
          </a:p>
          <a:p>
            <a:pPr marL="285840" indent="-285480">
              <a:lnSpc>
                <a:spcPct val="100000"/>
              </a:lnSpc>
              <a:buClr>
                <a:srgbClr val="FFFFFF"/>
              </a:buClr>
              <a:buFont typeface="Arial"/>
              <a:buChar char="•"/>
            </a:pPr>
            <a:r>
              <a:rPr lang="pt-BR" sz="1600" b="0" strike="noStrike" spc="-1">
                <a:solidFill>
                  <a:srgbClr val="FFFFFF"/>
                </a:solidFill>
                <a:latin typeface="Gill Sans MT"/>
              </a:rPr>
              <a:t>Precisa que as pessoas se inscrevam com antecedência?</a:t>
            </a:r>
            <a:endParaRPr lang="pt-BR" sz="1600" b="0" strike="noStrike" spc="-1">
              <a:latin typeface="Arial"/>
            </a:endParaRPr>
          </a:p>
          <a:p>
            <a:pPr marL="285840" indent="-285480">
              <a:lnSpc>
                <a:spcPct val="100000"/>
              </a:lnSpc>
              <a:buClr>
                <a:srgbClr val="FFFFFF"/>
              </a:buClr>
              <a:buFont typeface="Arial"/>
              <a:buChar char="•"/>
            </a:pPr>
            <a:r>
              <a:rPr lang="pt-BR" sz="1600" b="0" strike="noStrike" spc="-1">
                <a:solidFill>
                  <a:srgbClr val="FFFFFF"/>
                </a:solidFill>
                <a:latin typeface="Gill Sans MT"/>
              </a:rPr>
              <a:t>Quanto tempo irá durar?</a:t>
            </a:r>
            <a:endParaRPr lang="pt-BR" sz="1600" b="0" strike="noStrike" spc="-1">
              <a:latin typeface="Arial"/>
            </a:endParaRPr>
          </a:p>
          <a:p>
            <a:pPr marL="285840" indent="-285480">
              <a:lnSpc>
                <a:spcPct val="100000"/>
              </a:lnSpc>
              <a:buClr>
                <a:srgbClr val="FFFFFF"/>
              </a:buClr>
              <a:buFont typeface="Arial"/>
              <a:buChar char="•"/>
            </a:pPr>
            <a:r>
              <a:rPr lang="pt-BR" sz="1600" b="0" strike="noStrike" spc="-1">
                <a:solidFill>
                  <a:srgbClr val="FFFFFF"/>
                </a:solidFill>
                <a:latin typeface="Gill Sans MT"/>
              </a:rPr>
              <a:t>Que equipamentos precisam do anfitrião?</a:t>
            </a:r>
            <a:endParaRPr lang="pt-BR" sz="1600" b="0" strike="noStrike" spc="-1">
              <a:latin typeface="Arial"/>
            </a:endParaRPr>
          </a:p>
          <a:p>
            <a:pPr marL="285840" indent="-285480">
              <a:lnSpc>
                <a:spcPct val="100000"/>
              </a:lnSpc>
              <a:buClr>
                <a:srgbClr val="FFFFFF"/>
              </a:buClr>
              <a:buFont typeface="Arial"/>
              <a:buChar char="•"/>
            </a:pPr>
            <a:r>
              <a:rPr lang="pt-BR" sz="1600" b="0" strike="noStrike" spc="-1">
                <a:solidFill>
                  <a:srgbClr val="FFFFFF"/>
                </a:solidFill>
                <a:latin typeface="Gill Sans MT"/>
              </a:rPr>
              <a:t>Existe custo?</a:t>
            </a:r>
            <a:endParaRPr lang="pt-BR" sz="1600" b="0" strike="noStrike" spc="-1">
              <a:latin typeface="Arial"/>
            </a:endParaRPr>
          </a:p>
          <a:p>
            <a:pPr marL="285840" indent="-285480">
              <a:lnSpc>
                <a:spcPct val="100000"/>
              </a:lnSpc>
              <a:buClr>
                <a:srgbClr val="FFFFFF"/>
              </a:buClr>
              <a:buFont typeface="Arial"/>
              <a:buChar char="•"/>
            </a:pPr>
            <a:r>
              <a:rPr lang="pt-BR" sz="1600" b="0" strike="noStrike" spc="-1">
                <a:solidFill>
                  <a:srgbClr val="FFFFFF"/>
                </a:solidFill>
                <a:latin typeface="Gill Sans MT"/>
              </a:rPr>
              <a:t>Os pais tem que permanecer?</a:t>
            </a:r>
            <a:endParaRPr lang="pt-BR" sz="1600" b="0" strike="noStrike" spc="-1">
              <a:latin typeface="Arial"/>
            </a:endParaRPr>
          </a:p>
          <a:p>
            <a:pPr marL="285840" indent="-285480">
              <a:lnSpc>
                <a:spcPct val="100000"/>
              </a:lnSpc>
              <a:buClr>
                <a:srgbClr val="FFFFFF"/>
              </a:buClr>
              <a:buFont typeface="Arial"/>
              <a:buChar char="•"/>
            </a:pPr>
            <a:r>
              <a:rPr lang="pt-BR" sz="1600" b="0" strike="noStrike" spc="-1">
                <a:solidFill>
                  <a:srgbClr val="FFFFFF"/>
                </a:solidFill>
                <a:latin typeface="Gill Sans MT"/>
              </a:rPr>
              <a:t>Por que isso seria algo que o anfitrião daria valor?</a:t>
            </a:r>
            <a:endParaRPr lang="pt-BR" sz="1600" b="0" strike="noStrike" spc="-1">
              <a:latin typeface="Arial"/>
            </a:endParaRPr>
          </a:p>
          <a:p>
            <a:pPr marL="285840" indent="-285480">
              <a:lnSpc>
                <a:spcPct val="100000"/>
              </a:lnSpc>
              <a:buClr>
                <a:srgbClr val="FFFFFF"/>
              </a:buClr>
              <a:buFont typeface="Arial"/>
              <a:buChar char="•"/>
            </a:pPr>
            <a:r>
              <a:rPr lang="pt-BR" sz="1600" b="0" strike="noStrike" spc="-1">
                <a:solidFill>
                  <a:srgbClr val="FFFFFF"/>
                </a:solidFill>
                <a:latin typeface="Gill Sans MT"/>
              </a:rPr>
              <a:t>É permitido tirar fotos?</a:t>
            </a:r>
            <a:endParaRPr lang="pt-BR" sz="1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581040" y="864000"/>
            <a:ext cx="7989480" cy="596520"/>
          </a:xfrm>
          <a:prstGeom prst="rect">
            <a:avLst/>
          </a:prstGeom>
          <a:noFill/>
          <a:ln>
            <a:noFill/>
          </a:ln>
        </p:spPr>
        <p:txBody>
          <a:bodyPr anchor="b"/>
          <a:lstStyle/>
          <a:p>
            <a:pPr>
              <a:lnSpc>
                <a:spcPct val="100000"/>
              </a:lnSpc>
            </a:pPr>
            <a:r>
              <a:rPr lang="en-US" sz="2800" b="0" strike="noStrike" cap="all" spc="-1">
                <a:solidFill>
                  <a:srgbClr val="FFFFFF"/>
                </a:solidFill>
                <a:latin typeface="Gill Sans MT"/>
              </a:rPr>
              <a:t>Exemplo de carta para organizar um evento</a:t>
            </a:r>
            <a:endParaRPr lang="en-US" sz="2800" b="0" strike="noStrike" spc="-1">
              <a:solidFill>
                <a:srgbClr val="000000"/>
              </a:solidFill>
              <a:latin typeface="Gill Sans MT"/>
            </a:endParaRPr>
          </a:p>
        </p:txBody>
      </p:sp>
      <p:sp>
        <p:nvSpPr>
          <p:cNvPr id="130" name="TextShape 2"/>
          <p:cNvSpPr txBox="1"/>
          <p:nvPr/>
        </p:nvSpPr>
        <p:spPr>
          <a:xfrm>
            <a:off x="448200" y="1505520"/>
            <a:ext cx="3689280" cy="4844160"/>
          </a:xfrm>
          <a:prstGeom prst="rect">
            <a:avLst/>
          </a:prstGeom>
          <a:noFill/>
          <a:ln>
            <a:solidFill>
              <a:srgbClr val="000000"/>
            </a:solidFill>
          </a:ln>
        </p:spPr>
        <p:txBody>
          <a:bodyPr/>
          <a:lstStyle/>
          <a:p>
            <a:pPr>
              <a:lnSpc>
                <a:spcPct val="100000"/>
              </a:lnSpc>
              <a:spcBef>
                <a:spcPts val="181"/>
              </a:spcBef>
              <a:spcAft>
                <a:spcPts val="601"/>
              </a:spcAft>
            </a:pPr>
            <a:r>
              <a:rPr lang="en-US" sz="900" b="0" strike="noStrike" spc="-1">
                <a:solidFill>
                  <a:srgbClr val="3D3D3D"/>
                </a:solidFill>
                <a:latin typeface="Gill Sans MT"/>
              </a:rPr>
              <a:t>Dear Librarian,</a:t>
            </a:r>
          </a:p>
          <a:p>
            <a:pPr>
              <a:lnSpc>
                <a:spcPct val="100000"/>
              </a:lnSpc>
              <a:spcBef>
                <a:spcPts val="181"/>
              </a:spcBef>
              <a:spcAft>
                <a:spcPts val="601"/>
              </a:spcAft>
            </a:pPr>
            <a:r>
              <a:rPr lang="en-US" sz="900" b="0" strike="noStrike" spc="-1">
                <a:solidFill>
                  <a:srgbClr val="3D3D3D"/>
                </a:solidFill>
                <a:latin typeface="Gill Sans MT"/>
              </a:rPr>
              <a:t>I am a resident of your town and a member of a local youth robotics team. You can read more about our team here: www.teamwebsite.com.</a:t>
            </a:r>
          </a:p>
          <a:p>
            <a:pPr>
              <a:lnSpc>
                <a:spcPct val="100000"/>
              </a:lnSpc>
              <a:spcBef>
                <a:spcPts val="181"/>
              </a:spcBef>
              <a:spcAft>
                <a:spcPts val="601"/>
              </a:spcAft>
            </a:pPr>
            <a:r>
              <a:rPr lang="en-US" sz="900" b="0" strike="noStrike" spc="-1">
                <a:solidFill>
                  <a:srgbClr val="3D3D3D"/>
                </a:solidFill>
                <a:latin typeface="Gill Sans MT"/>
              </a:rPr>
              <a:t>My team and I were wondering if the library would be interested in hosting a Robotics Demo for your patrons. We know that you have been adding STEAM classes to your summer programs.</a:t>
            </a:r>
          </a:p>
          <a:p>
            <a:pPr>
              <a:lnSpc>
                <a:spcPct val="100000"/>
              </a:lnSpc>
              <a:spcBef>
                <a:spcPts val="181"/>
              </a:spcBef>
              <a:spcAft>
                <a:spcPts val="601"/>
              </a:spcAft>
            </a:pPr>
            <a:r>
              <a:rPr lang="en-US" sz="900" b="0" strike="noStrike" spc="-1">
                <a:solidFill>
                  <a:srgbClr val="3D3D3D"/>
                </a:solidFill>
                <a:latin typeface="Gill Sans MT"/>
              </a:rPr>
              <a:t>Our team has been participating in a program called FIRST LEGO League for three years. By doing such demos, we hope to encourage more children to participate in STEM programs.  We know that your library is very supportive of children’s/community activities and would love to come and run a class. There would be no cost to the library or kids. We just need a room with enough space for a 4ft X 8ft table (that we will bring) and space for an audience to come and go (maybe about 10-15 people at a time). We expect between 50-100 people total to attend. No sign-up is required for this event and it is open to any age. We will demonstrate our FIRST LEGO League robot (a robot built out of LEGO MINDSTORMS) to the attendees and answer any questions they may have. The session will be 2 hours long.</a:t>
            </a:r>
          </a:p>
          <a:p>
            <a:pPr>
              <a:lnSpc>
                <a:spcPct val="100000"/>
              </a:lnSpc>
              <a:spcBef>
                <a:spcPts val="181"/>
              </a:spcBef>
              <a:spcAft>
                <a:spcPts val="601"/>
              </a:spcAft>
            </a:pPr>
            <a:r>
              <a:rPr lang="en-US" sz="900" b="0" strike="noStrike" spc="-1">
                <a:solidFill>
                  <a:srgbClr val="3D3D3D"/>
                </a:solidFill>
                <a:latin typeface="Gill Sans MT"/>
              </a:rPr>
              <a:t>In addition, we would like permission to take photographs of attendees at the event. These will be used on our team’s website/social media pages and shared with judges at future competitions.</a:t>
            </a:r>
          </a:p>
          <a:p>
            <a:pPr>
              <a:lnSpc>
                <a:spcPct val="100000"/>
              </a:lnSpc>
              <a:spcBef>
                <a:spcPts val="181"/>
              </a:spcBef>
              <a:spcAft>
                <a:spcPts val="601"/>
              </a:spcAft>
            </a:pPr>
            <a:r>
              <a:rPr lang="en-US" sz="900" b="0" strike="noStrike" spc="-1">
                <a:solidFill>
                  <a:srgbClr val="3D3D3D"/>
                </a:solidFill>
                <a:latin typeface="Gill Sans MT"/>
              </a:rPr>
              <a:t>You can let us know what your thoughts are and we will be happy to work with you. We are flexible and available almost any evening or weekend in July. You can contact me at student@fllteam.com.</a:t>
            </a:r>
          </a:p>
          <a:p>
            <a:pPr>
              <a:lnSpc>
                <a:spcPct val="100000"/>
              </a:lnSpc>
              <a:spcBef>
                <a:spcPts val="181"/>
              </a:spcBef>
              <a:spcAft>
                <a:spcPts val="601"/>
              </a:spcAft>
            </a:pPr>
            <a:r>
              <a:rPr lang="en-US" sz="900" b="0" strike="noStrike" spc="-1">
                <a:solidFill>
                  <a:srgbClr val="3D3D3D"/>
                </a:solidFill>
                <a:latin typeface="Gill Sans MT"/>
              </a:rPr>
              <a:t>Sincerely,</a:t>
            </a:r>
          </a:p>
          <a:p>
            <a:pPr>
              <a:lnSpc>
                <a:spcPct val="100000"/>
              </a:lnSpc>
              <a:spcBef>
                <a:spcPts val="181"/>
              </a:spcBef>
              <a:spcAft>
                <a:spcPts val="601"/>
              </a:spcAft>
            </a:pPr>
            <a:r>
              <a:rPr lang="en-US" sz="900" b="0" strike="noStrike" spc="-1">
                <a:solidFill>
                  <a:srgbClr val="000000"/>
                </a:solidFill>
                <a:latin typeface="Gill Sans MT"/>
              </a:rPr>
              <a:t>FLL Student</a:t>
            </a:r>
            <a:endParaRPr lang="en-US" sz="900" b="0" strike="noStrike" spc="-1">
              <a:solidFill>
                <a:srgbClr val="3D3D3D"/>
              </a:solidFill>
              <a:latin typeface="Gill Sans MT"/>
            </a:endParaRPr>
          </a:p>
        </p:txBody>
      </p:sp>
      <p:sp>
        <p:nvSpPr>
          <p:cNvPr id="131" name="TextShape 3"/>
          <p:cNvSpPr txBox="1"/>
          <p:nvPr/>
        </p:nvSpPr>
        <p:spPr>
          <a:xfrm>
            <a:off x="4320000" y="6392160"/>
            <a:ext cx="337284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Última edição: </a:t>
            </a:r>
            <a:fld id="{14192DE9-AE2B-4788-8C55-E07C4E70217B}" type="datetime1">
              <a:rPr lang="pt-BR" sz="1800" b="0" strike="noStrike" spc="-1">
                <a:solidFill>
                  <a:srgbClr val="537ED0"/>
                </a:solidFill>
                <a:latin typeface="Gill Sans MT"/>
              </a:rPr>
              <a:t>01/10/2018</a:t>
            </a:fld>
            <a:endParaRPr lang="pt-BR" sz="1800" b="0" strike="noStrike" spc="-1">
              <a:latin typeface="Times New Roman"/>
            </a:endParaRPr>
          </a:p>
        </p:txBody>
      </p:sp>
      <p:sp>
        <p:nvSpPr>
          <p:cNvPr id="132" name="TextShape 4"/>
          <p:cNvSpPr txBox="1"/>
          <p:nvPr/>
        </p:nvSpPr>
        <p:spPr>
          <a:xfrm>
            <a:off x="581040" y="6387840"/>
            <a:ext cx="359496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Copyright 2018, FLL TUTORIALS</a:t>
            </a:r>
            <a:endParaRPr lang="pt-BR" sz="1800" b="0" strike="noStrike" spc="-1">
              <a:latin typeface="Times New Roman"/>
            </a:endParaRPr>
          </a:p>
        </p:txBody>
      </p:sp>
      <p:sp>
        <p:nvSpPr>
          <p:cNvPr id="133" name="TextShape 5"/>
          <p:cNvSpPr txBox="1"/>
          <p:nvPr/>
        </p:nvSpPr>
        <p:spPr>
          <a:xfrm>
            <a:off x="7800480" y="6392160"/>
            <a:ext cx="770040" cy="364680"/>
          </a:xfrm>
          <a:prstGeom prst="rect">
            <a:avLst/>
          </a:prstGeom>
          <a:noFill/>
          <a:ln>
            <a:noFill/>
          </a:ln>
        </p:spPr>
        <p:txBody>
          <a:bodyPr lIns="90000" tIns="45000" rIns="90000" bIns="45000"/>
          <a:lstStyle/>
          <a:p>
            <a:pPr>
              <a:lnSpc>
                <a:spcPct val="100000"/>
              </a:lnSpc>
            </a:pPr>
            <a:fld id="{9A47913B-F490-4D0F-8805-189676E23576}" type="slidenum">
              <a:rPr lang="pt-BR" sz="1800" b="0" strike="noStrike" spc="-1">
                <a:solidFill>
                  <a:srgbClr val="537ED0"/>
                </a:solidFill>
                <a:latin typeface="Gill Sans MT"/>
              </a:rPr>
              <a:t>7</a:t>
            </a:fld>
            <a:endParaRPr lang="pt-BR" sz="1800" b="0" strike="noStrike" spc="-1">
              <a:latin typeface="Times New Roman"/>
            </a:endParaRPr>
          </a:p>
        </p:txBody>
      </p:sp>
      <p:sp>
        <p:nvSpPr>
          <p:cNvPr id="134" name="CustomShape 6"/>
          <p:cNvSpPr/>
          <p:nvPr/>
        </p:nvSpPr>
        <p:spPr>
          <a:xfrm>
            <a:off x="4366440" y="1505520"/>
            <a:ext cx="4303080" cy="465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Essa carta deve apresentar a equipe, fornecer um link para mais informações, dizer o objetivo do evento, e fornecer informações como custo e espaço necessários</a:t>
            </a:r>
            <a:endParaRPr lang="pt-BR" sz="1700" b="0" strike="noStrike" spc="-1">
              <a:latin typeface="Arial"/>
            </a:endParaRPr>
          </a:p>
          <a:p>
            <a:pPr>
              <a:lnSpc>
                <a:spcPct val="80000"/>
              </a:lnSpc>
              <a:spcBef>
                <a:spcPts val="340"/>
              </a:spcBef>
              <a:spcAft>
                <a:spcPts val="601"/>
              </a:spcAft>
            </a:pPr>
            <a:endParaRPr lang="pt-BR" sz="1700" b="0" strike="noStrike" spc="-1">
              <a:latin typeface="Arial"/>
            </a:endParaRPr>
          </a:p>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Se vocês planejam em fazer </a:t>
            </a:r>
            <a:r>
              <a:rPr lang="pt-BR" sz="1700" b="0" i="1" strike="noStrike" spc="-1">
                <a:solidFill>
                  <a:srgbClr val="3D3D3D"/>
                </a:solidFill>
                <a:latin typeface="Gill Sans MT"/>
              </a:rPr>
              <a:t>workshops, </a:t>
            </a:r>
            <a:r>
              <a:rPr lang="pt-BR" sz="1700" b="0" strike="noStrike" spc="-1">
                <a:solidFill>
                  <a:srgbClr val="3D3D3D"/>
                </a:solidFill>
                <a:latin typeface="Gill Sans MT"/>
              </a:rPr>
              <a:t>devem especificar os materias necessários, ambiente e qual a faixa etária</a:t>
            </a:r>
            <a:endParaRPr lang="pt-BR" sz="1700" b="0" strike="noStrike" spc="-1">
              <a:latin typeface="Arial"/>
            </a:endParaRPr>
          </a:p>
          <a:p>
            <a:pPr>
              <a:lnSpc>
                <a:spcPct val="80000"/>
              </a:lnSpc>
              <a:spcBef>
                <a:spcPts val="340"/>
              </a:spcBef>
              <a:spcAft>
                <a:spcPts val="601"/>
              </a:spcAft>
            </a:pPr>
            <a:endParaRPr lang="pt-BR" sz="1700" b="0" strike="noStrike" spc="-1">
              <a:latin typeface="Arial"/>
            </a:endParaRPr>
          </a:p>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Lembrem-se de se arrumarem com antecedência e permanecerem até mais tarde, para limparem o local</a:t>
            </a:r>
            <a:endParaRPr lang="pt-BR" sz="1700" b="0" strike="noStrike" spc="-1">
              <a:latin typeface="Arial"/>
            </a:endParaRPr>
          </a:p>
          <a:p>
            <a:pPr>
              <a:lnSpc>
                <a:spcPct val="80000"/>
              </a:lnSpc>
              <a:spcBef>
                <a:spcPts val="340"/>
              </a:spcBef>
              <a:spcAft>
                <a:spcPts val="601"/>
              </a:spcAft>
            </a:pPr>
            <a:endParaRPr lang="pt-BR" sz="1700" b="0" strike="noStrike" spc="-1">
              <a:latin typeface="Arial"/>
            </a:endParaRPr>
          </a:p>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Enviem uma carta de agrac</a:t>
            </a:r>
            <a:endParaRPr lang="pt-BR" sz="1700" b="0" strike="noStrike" spc="-1">
              <a:latin typeface="Arial"/>
            </a:endParaRPr>
          </a:p>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Agradeçam o anfitrião no final do evento</a:t>
            </a:r>
            <a:endParaRPr lang="pt-BR" sz="17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581040" y="850680"/>
            <a:ext cx="7989480" cy="596520"/>
          </a:xfrm>
          <a:prstGeom prst="rect">
            <a:avLst/>
          </a:prstGeom>
          <a:noFill/>
          <a:ln>
            <a:noFill/>
          </a:ln>
        </p:spPr>
        <p:txBody>
          <a:bodyPr anchor="b"/>
          <a:lstStyle/>
          <a:p>
            <a:pPr>
              <a:lnSpc>
                <a:spcPct val="100000"/>
              </a:lnSpc>
            </a:pPr>
            <a:r>
              <a:rPr lang="en-US" sz="2800" b="0" strike="noStrike" cap="all" spc="-1">
                <a:solidFill>
                  <a:srgbClr val="FFFFFF"/>
                </a:solidFill>
                <a:latin typeface="Gill Sans MT"/>
              </a:rPr>
              <a:t>Que tipos de equipamentos vão precisar?</a:t>
            </a:r>
            <a:endParaRPr lang="en-US" sz="2800" b="0" strike="noStrike" spc="-1">
              <a:solidFill>
                <a:srgbClr val="000000"/>
              </a:solidFill>
              <a:latin typeface="Gill Sans MT"/>
            </a:endParaRPr>
          </a:p>
        </p:txBody>
      </p:sp>
      <p:sp>
        <p:nvSpPr>
          <p:cNvPr id="136" name="TextShape 2"/>
          <p:cNvSpPr txBox="1"/>
          <p:nvPr/>
        </p:nvSpPr>
        <p:spPr>
          <a:xfrm>
            <a:off x="7800480" y="6392160"/>
            <a:ext cx="770040" cy="364680"/>
          </a:xfrm>
          <a:prstGeom prst="rect">
            <a:avLst/>
          </a:prstGeom>
          <a:noFill/>
          <a:ln>
            <a:noFill/>
          </a:ln>
        </p:spPr>
        <p:txBody>
          <a:bodyPr lIns="90000" tIns="45000" rIns="90000" bIns="45000"/>
          <a:lstStyle/>
          <a:p>
            <a:pPr>
              <a:lnSpc>
                <a:spcPct val="100000"/>
              </a:lnSpc>
            </a:pPr>
            <a:fld id="{61E25389-BA4E-458E-B01E-8E5D66D53794}" type="slidenum">
              <a:rPr lang="pt-BR" sz="1800" b="0" strike="noStrike" spc="-1">
                <a:solidFill>
                  <a:srgbClr val="537ED0"/>
                </a:solidFill>
                <a:latin typeface="Gill Sans MT"/>
              </a:rPr>
              <a:t>8</a:t>
            </a:fld>
            <a:endParaRPr lang="pt-BR" sz="1800" b="0" strike="noStrike" spc="-1">
              <a:latin typeface="Times New Roman"/>
            </a:endParaRPr>
          </a:p>
        </p:txBody>
      </p:sp>
      <p:sp>
        <p:nvSpPr>
          <p:cNvPr id="137" name="CustomShape 3"/>
          <p:cNvSpPr/>
          <p:nvPr/>
        </p:nvSpPr>
        <p:spPr>
          <a:xfrm>
            <a:off x="457560" y="1447200"/>
            <a:ext cx="4623120" cy="49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Demonstração FIRST LEGO League </a:t>
            </a:r>
            <a:endParaRPr lang="pt-BR" sz="1700" b="0" strike="noStrike" spc="-1">
              <a:latin typeface="Arial"/>
            </a:endParaRPr>
          </a:p>
          <a:p>
            <a:pPr marL="763200" lvl="2"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Seu robô, tapete FIRST LEGO League table, missões</a:t>
            </a:r>
            <a:endParaRPr lang="pt-BR" sz="1700" b="0" strike="noStrike" spc="-1">
              <a:latin typeface="Arial"/>
            </a:endParaRPr>
          </a:p>
          <a:p>
            <a:pPr marL="763200" lvl="2"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Um plano – mostrar a execução das missões ou outros truques?</a:t>
            </a:r>
            <a:endParaRPr lang="pt-BR" sz="1700" b="0" strike="noStrike" spc="-1">
              <a:latin typeface="Arial"/>
            </a:endParaRPr>
          </a:p>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Aula de programação</a:t>
            </a:r>
            <a:endParaRPr lang="pt-BR" sz="1700" b="0" strike="noStrike" spc="-1">
              <a:latin typeface="Arial"/>
            </a:endParaRPr>
          </a:p>
          <a:p>
            <a:pPr marL="763200" lvl="2"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Laptops ou tablets</a:t>
            </a:r>
            <a:endParaRPr lang="pt-BR" sz="1700" b="0" strike="noStrike" spc="-1">
              <a:latin typeface="Arial"/>
            </a:endParaRPr>
          </a:p>
          <a:p>
            <a:pPr marL="763200" lvl="2"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Robôs</a:t>
            </a:r>
            <a:endParaRPr lang="pt-BR" sz="1700" b="0" strike="noStrike" spc="-1">
              <a:latin typeface="Arial"/>
            </a:endParaRPr>
          </a:p>
          <a:p>
            <a:pPr marL="763200" lvl="2"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Protor</a:t>
            </a:r>
            <a:endParaRPr lang="pt-BR" sz="1700" b="0" strike="noStrike" spc="-1">
              <a:latin typeface="Arial"/>
            </a:endParaRPr>
          </a:p>
          <a:p>
            <a:pPr marL="763200" lvl="2"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Lano da lição</a:t>
            </a:r>
            <a:endParaRPr lang="pt-BR" sz="1700" b="0" strike="noStrike" spc="-1">
              <a:latin typeface="Arial"/>
            </a:endParaRPr>
          </a:p>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Core Values e Apresentação do Projeto</a:t>
            </a:r>
            <a:endParaRPr lang="pt-BR" sz="1700" b="0" strike="noStrike" spc="-1">
              <a:latin typeface="Arial"/>
            </a:endParaRPr>
          </a:p>
          <a:p>
            <a:pPr marL="763200" lvl="1"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Atividade preparada</a:t>
            </a:r>
            <a:endParaRPr lang="pt-BR" sz="1700" b="0" strike="noStrike" spc="-1">
              <a:latin typeface="Arial"/>
            </a:endParaRPr>
          </a:p>
          <a:p>
            <a:pPr marL="763200" lvl="1"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Seus pôsters</a:t>
            </a:r>
            <a:endParaRPr lang="pt-BR" sz="1700" b="0" strike="noStrike" spc="-1">
              <a:latin typeface="Arial"/>
            </a:endParaRPr>
          </a:p>
          <a:p>
            <a:pPr marL="306000"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Modelos MINDSTORMS</a:t>
            </a:r>
            <a:endParaRPr lang="pt-BR" sz="1700" b="0" strike="noStrike" spc="-1">
              <a:latin typeface="Arial"/>
            </a:endParaRPr>
          </a:p>
          <a:p>
            <a:pPr marL="763200" lvl="2" indent="-305640">
              <a:lnSpc>
                <a:spcPct val="80000"/>
              </a:lnSpc>
              <a:spcBef>
                <a:spcPts val="340"/>
              </a:spcBef>
              <a:spcAft>
                <a:spcPts val="601"/>
              </a:spcAft>
              <a:buClr>
                <a:srgbClr val="4590B8"/>
              </a:buClr>
              <a:buSzPct val="92000"/>
              <a:buFont typeface="Wingdings 2" charset="2"/>
              <a:buChar char=""/>
            </a:pPr>
            <a:r>
              <a:rPr lang="pt-BR" sz="1700" b="0" strike="noStrike" spc="-1">
                <a:solidFill>
                  <a:srgbClr val="3D3D3D"/>
                </a:solidFill>
                <a:latin typeface="Gill Sans MT"/>
              </a:rPr>
              <a:t>Modeos feitos previamente</a:t>
            </a:r>
            <a:endParaRPr lang="pt-BR" sz="1700" b="0" strike="noStrike" spc="-1">
              <a:latin typeface="Arial"/>
            </a:endParaRPr>
          </a:p>
          <a:p>
            <a:pPr>
              <a:lnSpc>
                <a:spcPct val="100000"/>
              </a:lnSpc>
            </a:pPr>
            <a:endParaRPr lang="pt-BR" sz="1700" b="0" strike="noStrike" spc="-1">
              <a:latin typeface="Arial"/>
            </a:endParaRPr>
          </a:p>
        </p:txBody>
      </p:sp>
      <p:sp>
        <p:nvSpPr>
          <p:cNvPr id="138" name="TextShape 4"/>
          <p:cNvSpPr txBox="1"/>
          <p:nvPr/>
        </p:nvSpPr>
        <p:spPr>
          <a:xfrm>
            <a:off x="4392000" y="6392160"/>
            <a:ext cx="330084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Última edição: </a:t>
            </a:r>
            <a:fld id="{555F7AA7-C586-4153-BFA7-4CFCB45A980C}" type="datetime1">
              <a:rPr lang="pt-BR" sz="1800" b="0" strike="noStrike" spc="-1">
                <a:solidFill>
                  <a:srgbClr val="537ED0"/>
                </a:solidFill>
                <a:latin typeface="Gill Sans MT"/>
              </a:rPr>
              <a:t>01/10/2018</a:t>
            </a:fld>
            <a:endParaRPr lang="pt-BR" sz="1800" b="0" strike="noStrike" spc="-1">
              <a:latin typeface="Times New Roman"/>
            </a:endParaRPr>
          </a:p>
        </p:txBody>
      </p:sp>
      <p:sp>
        <p:nvSpPr>
          <p:cNvPr id="139" name="TextShape 5"/>
          <p:cNvSpPr txBox="1"/>
          <p:nvPr/>
        </p:nvSpPr>
        <p:spPr>
          <a:xfrm>
            <a:off x="581040" y="6387840"/>
            <a:ext cx="359496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Copyright 2018, FLL TUTORIALS</a:t>
            </a:r>
            <a:endParaRPr lang="pt-BR" sz="1800" b="0" strike="noStrike" spc="-1">
              <a:latin typeface="Times New Roman"/>
            </a:endParaRPr>
          </a:p>
        </p:txBody>
      </p:sp>
      <p:pic>
        <p:nvPicPr>
          <p:cNvPr id="140" name="Picture 8"/>
          <p:cNvPicPr/>
          <p:nvPr/>
        </p:nvPicPr>
        <p:blipFill>
          <a:blip r:embed="rId2"/>
          <a:stretch/>
        </p:blipFill>
        <p:spPr>
          <a:xfrm>
            <a:off x="5166360" y="1778760"/>
            <a:ext cx="3520080" cy="1973160"/>
          </a:xfrm>
          <a:prstGeom prst="rect">
            <a:avLst/>
          </a:prstGeom>
          <a:ln>
            <a:noFill/>
          </a:ln>
        </p:spPr>
      </p:pic>
      <p:pic>
        <p:nvPicPr>
          <p:cNvPr id="141" name="Picture 10"/>
          <p:cNvPicPr/>
          <p:nvPr/>
        </p:nvPicPr>
        <p:blipFill>
          <a:blip r:embed="rId3"/>
          <a:stretch/>
        </p:blipFill>
        <p:spPr>
          <a:xfrm>
            <a:off x="5166360" y="3925800"/>
            <a:ext cx="3520080" cy="1844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581040" y="687600"/>
            <a:ext cx="7989480" cy="596520"/>
          </a:xfrm>
          <a:prstGeom prst="rect">
            <a:avLst/>
          </a:prstGeom>
          <a:noFill/>
          <a:ln>
            <a:noFill/>
          </a:ln>
        </p:spPr>
        <p:txBody>
          <a:bodyPr anchor="b"/>
          <a:lstStyle/>
          <a:p>
            <a:pPr>
              <a:lnSpc>
                <a:spcPct val="100000"/>
              </a:lnSpc>
            </a:pPr>
            <a:r>
              <a:rPr lang="en-US" sz="2800" b="0" strike="noStrike" cap="all" spc="-1">
                <a:solidFill>
                  <a:srgbClr val="FFFFFF"/>
                </a:solidFill>
                <a:latin typeface="Gill Sans MT"/>
              </a:rPr>
              <a:t>Outras oportunidades de divulgação</a:t>
            </a:r>
            <a:endParaRPr lang="en-US" sz="2800" b="0" strike="noStrike" spc="-1">
              <a:solidFill>
                <a:srgbClr val="000000"/>
              </a:solidFill>
              <a:latin typeface="Gill Sans MT"/>
            </a:endParaRPr>
          </a:p>
        </p:txBody>
      </p:sp>
      <p:sp>
        <p:nvSpPr>
          <p:cNvPr id="143" name="TextShape 2"/>
          <p:cNvSpPr txBox="1"/>
          <p:nvPr/>
        </p:nvSpPr>
        <p:spPr>
          <a:xfrm>
            <a:off x="448200" y="1505520"/>
            <a:ext cx="8238240" cy="1393920"/>
          </a:xfrm>
          <a:prstGeom prst="rect">
            <a:avLst/>
          </a:prstGeom>
          <a:noFill/>
          <a:ln>
            <a:noFill/>
          </a:ln>
        </p:spPr>
        <p:txBody>
          <a:bodyPr>
            <a:normAutofit/>
          </a:bodyPr>
          <a:lstStyle/>
          <a:p>
            <a:pPr marL="306000" indent="-305640">
              <a:lnSpc>
                <a:spcPct val="100000"/>
              </a:lnSpc>
              <a:spcBef>
                <a:spcPts val="720"/>
              </a:spcBef>
              <a:spcAft>
                <a:spcPts val="601"/>
              </a:spcAft>
              <a:buClr>
                <a:srgbClr val="4590B8"/>
              </a:buClr>
              <a:buSzPct val="92000"/>
              <a:buFont typeface="Wingdings 2" charset="2"/>
              <a:buChar char=""/>
            </a:pPr>
            <a:r>
              <a:rPr lang="en-US" sz="3600" b="0" strike="noStrike" spc="-1">
                <a:solidFill>
                  <a:srgbClr val="3D3D3D"/>
                </a:solidFill>
                <a:latin typeface="Gill Sans MT"/>
              </a:rPr>
              <a:t>Sejam voluntários na construção de modelos de seu torneio FLL!V</a:t>
            </a:r>
          </a:p>
        </p:txBody>
      </p:sp>
      <p:sp>
        <p:nvSpPr>
          <p:cNvPr id="144" name="TextShape 3"/>
          <p:cNvSpPr txBox="1"/>
          <p:nvPr/>
        </p:nvSpPr>
        <p:spPr>
          <a:xfrm>
            <a:off x="4248000" y="6392160"/>
            <a:ext cx="344484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Última edição: </a:t>
            </a:r>
            <a:fld id="{96F07A52-61BC-41C8-928D-87547B237364}" type="datetime1">
              <a:rPr lang="pt-BR" sz="1800" b="0" strike="noStrike" spc="-1">
                <a:solidFill>
                  <a:srgbClr val="537ED0"/>
                </a:solidFill>
                <a:latin typeface="Gill Sans MT"/>
              </a:rPr>
              <a:t>01/10/2018</a:t>
            </a:fld>
            <a:endParaRPr lang="pt-BR" sz="1800" b="0" strike="noStrike" spc="-1">
              <a:latin typeface="Times New Roman"/>
            </a:endParaRPr>
          </a:p>
        </p:txBody>
      </p:sp>
      <p:sp>
        <p:nvSpPr>
          <p:cNvPr id="145" name="TextShape 4"/>
          <p:cNvSpPr txBox="1"/>
          <p:nvPr/>
        </p:nvSpPr>
        <p:spPr>
          <a:xfrm>
            <a:off x="581040" y="6387840"/>
            <a:ext cx="3594960" cy="364680"/>
          </a:xfrm>
          <a:prstGeom prst="rect">
            <a:avLst/>
          </a:prstGeom>
          <a:noFill/>
          <a:ln>
            <a:noFill/>
          </a:ln>
        </p:spPr>
        <p:txBody>
          <a:bodyPr lIns="90000" tIns="45000" rIns="90000" bIns="45000"/>
          <a:lstStyle/>
          <a:p>
            <a:pPr>
              <a:lnSpc>
                <a:spcPct val="100000"/>
              </a:lnSpc>
            </a:pPr>
            <a:r>
              <a:rPr lang="pt-BR" sz="1800" b="0" strike="noStrike" spc="-1">
                <a:solidFill>
                  <a:srgbClr val="537ED0"/>
                </a:solidFill>
                <a:latin typeface="Gill Sans MT"/>
              </a:rPr>
              <a:t>Copyright 2018, FLL TUTORIALS</a:t>
            </a:r>
            <a:endParaRPr lang="pt-BR" sz="1800" b="0" strike="noStrike" spc="-1">
              <a:latin typeface="Times New Roman"/>
            </a:endParaRPr>
          </a:p>
        </p:txBody>
      </p:sp>
      <p:sp>
        <p:nvSpPr>
          <p:cNvPr id="146" name="TextShape 5"/>
          <p:cNvSpPr txBox="1"/>
          <p:nvPr/>
        </p:nvSpPr>
        <p:spPr>
          <a:xfrm>
            <a:off x="7800480" y="6392160"/>
            <a:ext cx="770040" cy="364680"/>
          </a:xfrm>
          <a:prstGeom prst="rect">
            <a:avLst/>
          </a:prstGeom>
          <a:noFill/>
          <a:ln>
            <a:noFill/>
          </a:ln>
        </p:spPr>
        <p:txBody>
          <a:bodyPr lIns="90000" tIns="45000" rIns="90000" bIns="45000"/>
          <a:lstStyle/>
          <a:p>
            <a:pPr>
              <a:lnSpc>
                <a:spcPct val="100000"/>
              </a:lnSpc>
            </a:pPr>
            <a:fld id="{893E4E9D-E674-4DC7-AF1C-00D75003E6F5}" type="slidenum">
              <a:rPr lang="pt-BR" sz="1800" b="0" strike="noStrike" spc="-1">
                <a:solidFill>
                  <a:srgbClr val="537ED0"/>
                </a:solidFill>
                <a:latin typeface="Gill Sans MT"/>
              </a:rPr>
              <a:t>9</a:t>
            </a:fld>
            <a:endParaRPr lang="pt-BR" sz="1800" b="0" strike="noStrike" spc="-1">
              <a:latin typeface="Times New Roman"/>
            </a:endParaRPr>
          </a:p>
        </p:txBody>
      </p:sp>
      <p:pic>
        <p:nvPicPr>
          <p:cNvPr id="147" name="Picture 7"/>
          <p:cNvPicPr/>
          <p:nvPr/>
        </p:nvPicPr>
        <p:blipFill>
          <a:blip r:embed="rId2"/>
          <a:stretch/>
        </p:blipFill>
        <p:spPr>
          <a:xfrm>
            <a:off x="4932720" y="3112560"/>
            <a:ext cx="3950640" cy="2036160"/>
          </a:xfrm>
          <a:prstGeom prst="rect">
            <a:avLst/>
          </a:prstGeom>
          <a:ln>
            <a:noFill/>
          </a:ln>
        </p:spPr>
      </p:pic>
      <p:pic>
        <p:nvPicPr>
          <p:cNvPr id="148" name="Picture 10"/>
          <p:cNvPicPr/>
          <p:nvPr/>
        </p:nvPicPr>
        <p:blipFill>
          <a:blip r:embed="rId3"/>
          <a:stretch/>
        </p:blipFill>
        <p:spPr>
          <a:xfrm>
            <a:off x="448200" y="3112560"/>
            <a:ext cx="4363200" cy="2082600"/>
          </a:xfrm>
          <a:prstGeom prst="rect">
            <a:avLst/>
          </a:prstGeom>
          <a:ln>
            <a:noFill/>
          </a:ln>
        </p:spPr>
      </p:pic>
      <p:sp>
        <p:nvSpPr>
          <p:cNvPr id="149" name="CustomShape 6"/>
          <p:cNvSpPr/>
          <p:nvPr/>
        </p:nvSpPr>
        <p:spPr>
          <a:xfrm>
            <a:off x="448200" y="5881680"/>
            <a:ext cx="36540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Gill Sans MT"/>
              </a:rPr>
              <a:t>Enviado por Maniacs Brainiacs</a:t>
            </a:r>
            <a:endParaRPr lang="pt-BR"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5963</TotalTime>
  <Words>744</Words>
  <Application>Microsoft Macintosh PowerPoint</Application>
  <PresentationFormat>On-screen Show (4:3)</PresentationFormat>
  <Paragraphs>116</Paragraphs>
  <Slides>10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DejaVu Sans</vt:lpstr>
      <vt:lpstr>Gill Sans MT</vt:lpstr>
      <vt:lpstr>Rockwell</vt:lpstr>
      <vt:lpstr>Symbol</vt:lpstr>
      <vt:lpstr>Times New Roman</vt:lpstr>
      <vt:lpstr>Wingdings</vt:lpstr>
      <vt:lpstr>Wingdings 2</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Sanjay Seshan</dc:creator>
  <dc:description/>
  <cp:lastModifiedBy>Sanjay Seshan</cp:lastModifiedBy>
  <cp:revision>62</cp:revision>
  <cp:lastPrinted>2018-07-18T14:48:01Z</cp:lastPrinted>
  <dcterms:created xsi:type="dcterms:W3CDTF">2018-06-09T21:02:33Z</dcterms:created>
  <dcterms:modified xsi:type="dcterms:W3CDTF">2018-10-01T13:06:50Z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16.0015</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10</vt:i4>
  </property>
</Properties>
</file>