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 para mover o slide</a:t>
            </a: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9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9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9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9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32347B9-526D-4B6A-8551-F61D4590DCA2}" type="slidenum">
              <a:rPr lang="pt-BR" sz="1400" b="0" strike="noStrike" spc="-1">
                <a:latin typeface="Times New Roman"/>
              </a:rPr>
              <a:t>‹#›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440" cy="3085920"/>
          </a:xfrm>
          <a:prstGeom prst="rect">
            <a:avLst/>
          </a:prstGeom>
        </p:spPr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13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A7C0A7C-A9D8-4D0F-BE44-D5360653EEAC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48200" y="1505520"/>
            <a:ext cx="823824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48200" y="3779280"/>
            <a:ext cx="823824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48200" y="150552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69560" y="150552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48200" y="377928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669560" y="377928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48200" y="1505520"/>
            <a:ext cx="265248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233520" y="1505520"/>
            <a:ext cx="265248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19200" y="1505520"/>
            <a:ext cx="265248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48200" y="3779280"/>
            <a:ext cx="265248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3233520" y="3779280"/>
            <a:ext cx="265248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019200" y="3779280"/>
            <a:ext cx="265248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448200" y="1505520"/>
            <a:ext cx="8238240" cy="4352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48200" y="1505520"/>
            <a:ext cx="8238240" cy="435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48200" y="1505520"/>
            <a:ext cx="4020120" cy="435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69560" y="1505520"/>
            <a:ext cx="4020120" cy="435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581040" y="687600"/>
            <a:ext cx="7989480" cy="2766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48200" y="150552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69560" y="1505520"/>
            <a:ext cx="4020120" cy="435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48200" y="377928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48200" y="1505520"/>
            <a:ext cx="8238240" cy="4352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48200" y="1505520"/>
            <a:ext cx="4020120" cy="435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69560" y="150552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69560" y="377928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48200" y="150552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69560" y="150552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48200" y="3779280"/>
            <a:ext cx="823824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48200" y="1505520"/>
            <a:ext cx="823824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48200" y="3779280"/>
            <a:ext cx="823824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48200" y="150552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69560" y="150552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48200" y="377928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669560" y="377928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48200" y="1505520"/>
            <a:ext cx="265248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3233520" y="1505520"/>
            <a:ext cx="265248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19200" y="1505520"/>
            <a:ext cx="265248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448200" y="3779280"/>
            <a:ext cx="265248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3233520" y="3779280"/>
            <a:ext cx="265248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6019200" y="3779280"/>
            <a:ext cx="265248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48200" y="1505520"/>
            <a:ext cx="8238240" cy="435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48200" y="1505520"/>
            <a:ext cx="4020120" cy="435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69560" y="1505520"/>
            <a:ext cx="4020120" cy="435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581040" y="687600"/>
            <a:ext cx="7989480" cy="2766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48200" y="150552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69560" y="1505520"/>
            <a:ext cx="4020120" cy="435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48200" y="377928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48200" y="1505520"/>
            <a:ext cx="4020120" cy="435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69560" y="150552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669560" y="377928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48200" y="150552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560" y="1505520"/>
            <a:ext cx="402012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48200" y="3779280"/>
            <a:ext cx="8238240" cy="207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3D3D3D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stomShape 1"/>
          <p:cNvSpPr/>
          <p:nvPr/>
        </p:nvSpPr>
        <p:spPr>
          <a:xfrm>
            <a:off x="448200" y="441360"/>
            <a:ext cx="2719440" cy="107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" name="CustomShape 2"/>
          <p:cNvSpPr/>
          <p:nvPr/>
        </p:nvSpPr>
        <p:spPr>
          <a:xfrm>
            <a:off x="5976000" y="441360"/>
            <a:ext cx="2710440" cy="10764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3216600" y="441360"/>
            <a:ext cx="2710440" cy="10764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6273360"/>
            <a:ext cx="9143640" cy="65520"/>
          </a:xfrm>
          <a:prstGeom prst="rect">
            <a:avLst/>
          </a:prstGeom>
          <a:solidFill>
            <a:srgbClr val="24C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448200" y="563760"/>
            <a:ext cx="8239680" cy="5681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581040" y="3936600"/>
            <a:ext cx="7989480" cy="103284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latin typeface="Gill Sans MT"/>
              </a:rPr>
              <a:t>title style</a:t>
            </a:r>
            <a:endParaRPr lang="en-US" sz="3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5559480" y="639216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71723FF-8D1D-4101-B8CF-05504F61FE08}" type="datetime1">
              <a:rPr lang="pt-BR" sz="1800" b="0" strike="noStrike" spc="-1">
                <a:solidFill>
                  <a:srgbClr val="537ED0"/>
                </a:solidFill>
                <a:latin typeface="Gill Sans MT"/>
              </a:rPr>
              <a:t>01/10/2018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581040" y="6387840"/>
            <a:ext cx="487008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537ED0"/>
                </a:solidFill>
                <a:latin typeface="Gill Sans MT"/>
              </a:rPr>
              <a:t>© 2018, FLL Tutorials (Last Edit 6/11/2018)</a:t>
            </a:r>
            <a:endParaRPr lang="pt-BR" sz="1800" b="0" strike="noStrike" spc="-1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7800480" y="6392160"/>
            <a:ext cx="7700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31F89783-1B05-4521-AAD3-A6433977076F}" type="slidenum">
              <a:rPr lang="pt-BR" sz="1800" b="0" strike="noStrike" spc="-1">
                <a:solidFill>
                  <a:srgbClr val="537ED0"/>
                </a:solidFill>
                <a:latin typeface="Gill Sans MT"/>
              </a:rPr>
              <a:t>‹#›</a:t>
            </a:fld>
            <a:endParaRPr lang="pt-BR" sz="1800" b="0" strike="noStrike" spc="-1">
              <a:latin typeface="Times New Roman"/>
            </a:endParaRPr>
          </a:p>
        </p:txBody>
      </p:sp>
      <p:pic>
        <p:nvPicPr>
          <p:cNvPr id="9" name="Picture 7"/>
          <p:cNvPicPr/>
          <p:nvPr/>
        </p:nvPicPr>
        <p:blipFill>
          <a:blip r:embed="rId14"/>
          <a:stretch/>
        </p:blipFill>
        <p:spPr>
          <a:xfrm>
            <a:off x="335160" y="563760"/>
            <a:ext cx="8488440" cy="2915280"/>
          </a:xfrm>
          <a:prstGeom prst="rect">
            <a:avLst/>
          </a:prstGeom>
          <a:ln>
            <a:noFill/>
          </a:ln>
        </p:spPr>
      </p:pic>
      <p:sp>
        <p:nvSpPr>
          <p:cNvPr id="10" name="CustomShape 10"/>
          <p:cNvSpPr/>
          <p:nvPr/>
        </p:nvSpPr>
        <p:spPr>
          <a:xfrm>
            <a:off x="-2520" y="6272640"/>
            <a:ext cx="9141120" cy="63720"/>
          </a:xfrm>
          <a:prstGeom prst="rect">
            <a:avLst/>
          </a:prstGeom>
          <a:solidFill>
            <a:srgbClr val="24C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3D3D3D"/>
                </a:solidFill>
                <a:latin typeface="Gill Sans MT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3D3D3D"/>
                </a:solidFill>
                <a:latin typeface="Gill Sans MT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3D3D3D"/>
                </a:solidFill>
                <a:latin typeface="Gill Sans MT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3D3D3D"/>
                </a:solidFill>
                <a:latin typeface="Gill Sans MT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3D3D3D"/>
                </a:solidFill>
                <a:latin typeface="Gill Sans MT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3D3D3D"/>
                </a:solidFill>
                <a:latin typeface="Gill Sans MT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3D3D3D"/>
                </a:solidFill>
                <a:latin typeface="Gill Sans MT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448200" y="441360"/>
            <a:ext cx="2719440" cy="107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9" name="CustomShape 2"/>
          <p:cNvSpPr/>
          <p:nvPr/>
        </p:nvSpPr>
        <p:spPr>
          <a:xfrm>
            <a:off x="5976000" y="441360"/>
            <a:ext cx="2710440" cy="10764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0" name="CustomShape 3"/>
          <p:cNvSpPr/>
          <p:nvPr/>
        </p:nvSpPr>
        <p:spPr>
          <a:xfrm>
            <a:off x="3216600" y="441360"/>
            <a:ext cx="2710440" cy="10764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1" name="CustomShape 4"/>
          <p:cNvSpPr/>
          <p:nvPr/>
        </p:nvSpPr>
        <p:spPr>
          <a:xfrm>
            <a:off x="0" y="6273360"/>
            <a:ext cx="9143640" cy="65520"/>
          </a:xfrm>
          <a:prstGeom prst="rect">
            <a:avLst/>
          </a:prstGeom>
          <a:solidFill>
            <a:srgbClr val="24C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5"/>
          <p:cNvSpPr/>
          <p:nvPr/>
        </p:nvSpPr>
        <p:spPr>
          <a:xfrm>
            <a:off x="448200" y="599760"/>
            <a:ext cx="8238240" cy="8179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3" name="PlaceHolder 6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59652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FFFFFF"/>
                </a:solidFill>
                <a:latin typeface="Gill Sans MT"/>
              </a:rPr>
              <a:t>Click to edit Master title style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 type="body"/>
          </p:nvPr>
        </p:nvSpPr>
        <p:spPr>
          <a:xfrm>
            <a:off x="448200" y="1505520"/>
            <a:ext cx="8238240" cy="4352760"/>
          </a:xfrm>
          <a:prstGeom prst="rect">
            <a:avLst/>
          </a:prstGeom>
        </p:spPr>
        <p:txBody>
          <a:bodyPr/>
          <a:lstStyle/>
          <a:p>
            <a:pPr marL="306000" indent="-305640">
              <a:lnSpc>
                <a:spcPct val="100000"/>
              </a:lnSpc>
              <a:spcBef>
                <a:spcPts val="72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3600" b="0" strike="noStrike" spc="-1">
                <a:solidFill>
                  <a:srgbClr val="3D3D3D"/>
                </a:solidFill>
                <a:latin typeface="Gill Sans MT"/>
              </a:rPr>
              <a:t>Edit Master text styles</a:t>
            </a: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3200" b="0" strike="noStrike" spc="-1">
                <a:solidFill>
                  <a:srgbClr val="3D3D3D"/>
                </a:solidFill>
                <a:latin typeface="Gill Sans MT"/>
              </a:rPr>
              <a:t>Second level</a:t>
            </a:r>
          </a:p>
          <a:p>
            <a:pPr marL="900000" lvl="2" indent="-269640"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D3D3D"/>
                </a:solidFill>
                <a:latin typeface="Gill Sans MT"/>
              </a:rPr>
              <a:t>Third level</a:t>
            </a:r>
          </a:p>
          <a:p>
            <a:pPr marL="1242000" lvl="3" indent="-2336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2400" b="0" strike="noStrike" spc="-1">
                <a:solidFill>
                  <a:srgbClr val="3D3D3D"/>
                </a:solidFill>
                <a:latin typeface="Gill Sans MT"/>
              </a:rPr>
              <a:t>Fourth level</a:t>
            </a:r>
          </a:p>
          <a:p>
            <a:pPr marL="1602000" lvl="4" indent="-2336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2400" b="0" strike="noStrike" spc="-1">
                <a:solidFill>
                  <a:srgbClr val="3D3D3D"/>
                </a:solidFill>
                <a:latin typeface="Gill Sans MT"/>
              </a:rPr>
              <a:t>Fifth level</a:t>
            </a:r>
          </a:p>
        </p:txBody>
      </p:sp>
      <p:sp>
        <p:nvSpPr>
          <p:cNvPr id="55" name="PlaceHolder 8"/>
          <p:cNvSpPr>
            <a:spLocks noGrp="1"/>
          </p:cNvSpPr>
          <p:nvPr>
            <p:ph type="dt"/>
          </p:nvPr>
        </p:nvSpPr>
        <p:spPr>
          <a:xfrm>
            <a:off x="5559480" y="639216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8FFD8F8-5F67-41D0-819F-AAF64E62CA17}" type="datetime1">
              <a:rPr lang="pt-BR" sz="1800" b="0" strike="noStrike" spc="-1">
                <a:solidFill>
                  <a:srgbClr val="537ED0"/>
                </a:solidFill>
                <a:latin typeface="Gill Sans MT"/>
              </a:rPr>
              <a:t>01/10/2018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56" name="PlaceHolder 9"/>
          <p:cNvSpPr>
            <a:spLocks noGrp="1"/>
          </p:cNvSpPr>
          <p:nvPr>
            <p:ph type="ftr"/>
          </p:nvPr>
        </p:nvSpPr>
        <p:spPr>
          <a:xfrm>
            <a:off x="581040" y="6387840"/>
            <a:ext cx="487008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537ED0"/>
                </a:solidFill>
                <a:latin typeface="Gill Sans MT"/>
              </a:rPr>
              <a:t>© 2018, FLL Tutorials (Last Edit 6/11/2018)</a:t>
            </a:r>
            <a:endParaRPr lang="pt-BR" sz="1800" b="0" strike="noStrike" spc="-1">
              <a:latin typeface="Times New Roman"/>
            </a:endParaRPr>
          </a:p>
        </p:txBody>
      </p:sp>
      <p:sp>
        <p:nvSpPr>
          <p:cNvPr id="57" name="PlaceHolder 10"/>
          <p:cNvSpPr>
            <a:spLocks noGrp="1"/>
          </p:cNvSpPr>
          <p:nvPr>
            <p:ph type="sldNum"/>
          </p:nvPr>
        </p:nvSpPr>
        <p:spPr>
          <a:xfrm>
            <a:off x="7800480" y="6392160"/>
            <a:ext cx="7700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2B83D0A-7CB9-4F66-BA2A-C8F4DE1FD414}" type="slidenum">
              <a:rPr lang="pt-BR" sz="1800" b="0" strike="noStrike" spc="-1">
                <a:solidFill>
                  <a:srgbClr val="537ED0"/>
                </a:solidFill>
                <a:latin typeface="Gill Sans MT"/>
              </a:rPr>
              <a:t>‹#›</a:t>
            </a:fld>
            <a:endParaRPr lang="pt-B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ltutorials.com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81040" y="3936600"/>
            <a:ext cx="7989480" cy="1032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latin typeface="Gill Sans MT"/>
              </a:rPr>
              <a:t>Planejamento do projeto de pesquisa</a:t>
            </a:r>
            <a:endParaRPr lang="en-US" sz="3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581040" y="5175720"/>
            <a:ext cx="7989480" cy="590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320"/>
              </a:spcBef>
              <a:spcAft>
                <a:spcPts val="601"/>
              </a:spcAft>
            </a:pPr>
            <a:r>
              <a:rPr lang="pt-BR" sz="1600" b="0" strike="noStrike" cap="all" spc="-1">
                <a:solidFill>
                  <a:srgbClr val="FFFFFF"/>
                </a:solidFill>
                <a:latin typeface="Gill Sans MT"/>
              </a:rPr>
              <a:t>Seshan Brothers</a:t>
            </a:r>
            <a:endParaRPr lang="pt-BR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  <a:spcAft>
                <a:spcPts val="601"/>
              </a:spcAft>
            </a:pPr>
            <a:r>
              <a:rPr lang="pt-BR" sz="1600" b="0" strike="noStrike" cap="all" spc="-1">
                <a:solidFill>
                  <a:srgbClr val="FFFFFF"/>
                </a:solidFill>
                <a:latin typeface="Gill Sans MT"/>
              </a:rPr>
              <a:t>Traduzido por equipe sunrise</a:t>
            </a:r>
            <a:endParaRPr lang="pt-BR" sz="1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581040" y="757800"/>
            <a:ext cx="7989120" cy="59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pt-BR" sz="2800" b="0" strike="noStrike" cap="all" spc="-1">
                <a:solidFill>
                  <a:srgbClr val="FFFFFF"/>
                </a:solidFill>
                <a:latin typeface="Gill Sans MT"/>
              </a:rPr>
              <a:t>Sobre o autor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448200" y="1575720"/>
            <a:ext cx="4696920" cy="4352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630000" lvl="1" indent="-3052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Seshan Brothers eram da equipe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Not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the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Droids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You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Are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Looking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For </a:t>
            </a:r>
            <a:endParaRPr lang="pt-BR" b="0" strike="noStrike" spc="-1" dirty="0">
              <a:latin typeface="Arial"/>
            </a:endParaRPr>
          </a:p>
          <a:p>
            <a:pPr marL="630000" lvl="1" indent="-3052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Nosso projeto de pesquisa na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Trash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Trek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foi um dos semifinalistas no Global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Innovation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Award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(Top 20 de 30,0000 equipes).</a:t>
            </a:r>
            <a:endParaRPr lang="pt-BR" b="0" strike="noStrike" spc="-1" dirty="0">
              <a:latin typeface="Arial"/>
            </a:endParaRPr>
          </a:p>
          <a:p>
            <a:pPr marL="630000" lvl="1" indent="-3052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Nosso projeto de pesquisa na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Nature’s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Fury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ganhou o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Innovative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Solution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na FIRST LEGO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League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International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Open em Toronto.</a:t>
            </a:r>
            <a:endParaRPr lang="pt-BR" b="0" strike="noStrike" spc="-1" dirty="0">
              <a:latin typeface="Arial"/>
            </a:endParaRPr>
          </a:p>
          <a:p>
            <a:pPr marL="630000" lvl="1" indent="-3052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Nosso projeto de pesquisa na World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Class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foi o EV3Lessons.com! ;-)</a:t>
            </a:r>
            <a:endParaRPr lang="pt-BR" b="0" strike="noStrike" spc="-1" dirty="0">
              <a:latin typeface="Arial"/>
            </a:endParaRPr>
          </a:p>
          <a:p>
            <a:pPr marL="630000" lvl="1" indent="-3052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Nós somos os ganhadores do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Champion’s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pt-BR" b="0" strike="noStrike" spc="-1" dirty="0" err="1">
                <a:solidFill>
                  <a:srgbClr val="3D3D3D"/>
                </a:solidFill>
                <a:latin typeface="Gill Sans MT"/>
              </a:rPr>
              <a:t>award</a:t>
            </a:r>
            <a:r>
              <a:rPr lang="pt-BR" b="0" strike="noStrike" spc="-1" dirty="0">
                <a:solidFill>
                  <a:srgbClr val="3D3D3D"/>
                </a:solidFill>
                <a:latin typeface="Gill Sans MT"/>
              </a:rPr>
              <a:t> do World Festival 2018</a:t>
            </a:r>
            <a:endParaRPr lang="pt-BR" b="0" strike="noStrike" spc="-1" dirty="0"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581040" y="6458040"/>
            <a:ext cx="58266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537ED0"/>
                </a:solidFill>
                <a:latin typeface="Gill Sans MT"/>
              </a:rPr>
              <a:t>© 2018, FLL Tutorials (Última edição em 31/08/2018)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105" name="CustomShape 4"/>
          <p:cNvSpPr/>
          <p:nvPr/>
        </p:nvSpPr>
        <p:spPr>
          <a:xfrm>
            <a:off x="7800480" y="6462360"/>
            <a:ext cx="769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8C76485-E1CA-4083-B670-F0010BFB1B7D}" type="slidenum">
              <a:rPr lang="pt-BR" sz="1800" b="0" strike="noStrike" spc="-1">
                <a:solidFill>
                  <a:srgbClr val="537ED0"/>
                </a:solidFill>
                <a:latin typeface="Gill Sans MT"/>
              </a:rPr>
              <a:t>2</a:t>
            </a:fld>
            <a:endParaRPr lang="pt-BR" sz="1800" b="0" strike="noStrike" spc="-1">
              <a:latin typeface="Arial"/>
            </a:endParaRPr>
          </a:p>
        </p:txBody>
      </p:sp>
      <p:pic>
        <p:nvPicPr>
          <p:cNvPr id="106" name="Picture 6"/>
          <p:cNvPicPr/>
          <p:nvPr/>
        </p:nvPicPr>
        <p:blipFill>
          <a:blip r:embed="rId2"/>
          <a:stretch/>
        </p:blipFill>
        <p:spPr>
          <a:xfrm>
            <a:off x="5326560" y="1999080"/>
            <a:ext cx="3368520" cy="3368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581040" y="873000"/>
            <a:ext cx="7989480" cy="5965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FFFFFF"/>
                </a:solidFill>
                <a:latin typeface="Gill Sans MT"/>
              </a:rPr>
              <a:t>cronograma: trabalhando de trás para frente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448200" y="1505520"/>
            <a:ext cx="8238240" cy="4352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06000" indent="-305640">
              <a:lnSpc>
                <a:spcPct val="100000"/>
              </a:lnSpc>
              <a:spcBef>
                <a:spcPts val="72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600" b="0" strike="noStrike" spc="-1" dirty="0" err="1">
                <a:solidFill>
                  <a:srgbClr val="3D3D3D"/>
                </a:solidFill>
                <a:latin typeface="Gill Sans MT"/>
              </a:rPr>
              <a:t>Nós</a:t>
            </a:r>
            <a:r>
              <a:rPr lang="en-US" sz="16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600" b="0" strike="noStrike" spc="-1" dirty="0" err="1">
                <a:solidFill>
                  <a:srgbClr val="3D3D3D"/>
                </a:solidFill>
                <a:latin typeface="Gill Sans MT"/>
              </a:rPr>
              <a:t>gostamos</a:t>
            </a:r>
            <a:r>
              <a:rPr lang="en-US" sz="1600" b="0" strike="noStrike" spc="-1" dirty="0">
                <a:solidFill>
                  <a:srgbClr val="3D3D3D"/>
                </a:solidFill>
                <a:latin typeface="Gill Sans MT"/>
              </a:rPr>
              <a:t> de </a:t>
            </a:r>
            <a:r>
              <a:rPr lang="en-US" sz="1600" b="0" strike="noStrike" spc="-1" dirty="0" err="1">
                <a:solidFill>
                  <a:srgbClr val="3D3D3D"/>
                </a:solidFill>
                <a:latin typeface="Gill Sans MT"/>
              </a:rPr>
              <a:t>começar</a:t>
            </a:r>
            <a:r>
              <a:rPr lang="en-US" sz="16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600" b="0" strike="noStrike" spc="-1" dirty="0" err="1">
                <a:solidFill>
                  <a:srgbClr val="3D3D3D"/>
                </a:solidFill>
                <a:latin typeface="Gill Sans MT"/>
              </a:rPr>
              <a:t>pelo</a:t>
            </a:r>
            <a:r>
              <a:rPr lang="en-US" sz="16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600" b="0" i="1" strike="noStrike" spc="-1" dirty="0">
                <a:solidFill>
                  <a:srgbClr val="3D3D3D"/>
                </a:solidFill>
                <a:latin typeface="Gill Sans MT"/>
              </a:rPr>
              <a:t>final</a:t>
            </a:r>
            <a:r>
              <a:rPr lang="en-US" sz="1600" b="0" strike="noStrike" spc="-1" dirty="0">
                <a:solidFill>
                  <a:srgbClr val="3D3D3D"/>
                </a:solidFill>
                <a:latin typeface="Gill Sans MT"/>
              </a:rPr>
              <a:t>!</a:t>
            </a:r>
          </a:p>
          <a:p>
            <a:pPr marL="306000" indent="-305640">
              <a:lnSpc>
                <a:spcPct val="100000"/>
              </a:lnSpc>
              <a:spcBef>
                <a:spcPts val="72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Em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um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calendário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, marque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quando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é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o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seu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primeiro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torneio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(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neste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documento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,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escolhemos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15 de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outubro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), e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então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trabalhe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de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trás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para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frente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em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todos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os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itens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que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você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tem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que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fazer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.</a:t>
            </a: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Ajuste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as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datas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conforme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quanto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tempo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vocês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tem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.</a:t>
            </a:r>
          </a:p>
          <a:p>
            <a:pPr marL="306000" indent="-305640">
              <a:lnSpc>
                <a:spcPct val="100000"/>
              </a:lnSpc>
              <a:spcBef>
                <a:spcPts val="72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600" b="0" strike="noStrike" spc="-1" dirty="0">
                <a:solidFill>
                  <a:srgbClr val="3D3D3D"/>
                </a:solidFill>
                <a:latin typeface="Gill Sans MT"/>
              </a:rPr>
              <a:t>O que </a:t>
            </a:r>
            <a:r>
              <a:rPr lang="en-US" sz="1600" b="0" strike="noStrike" spc="-1" dirty="0" err="1">
                <a:solidFill>
                  <a:srgbClr val="3D3D3D"/>
                </a:solidFill>
                <a:latin typeface="Gill Sans MT"/>
              </a:rPr>
              <a:t>você</a:t>
            </a:r>
            <a:r>
              <a:rPr lang="en-US" sz="16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600" b="0" strike="noStrike" spc="-1" dirty="0" err="1">
                <a:solidFill>
                  <a:srgbClr val="3D3D3D"/>
                </a:solidFill>
                <a:latin typeface="Gill Sans MT"/>
              </a:rPr>
              <a:t>tem</a:t>
            </a:r>
            <a:r>
              <a:rPr lang="en-US" sz="1600" b="0" strike="noStrike" spc="-1" dirty="0">
                <a:solidFill>
                  <a:srgbClr val="3D3D3D"/>
                </a:solidFill>
                <a:latin typeface="Gill Sans MT"/>
              </a:rPr>
              <a:t> que </a:t>
            </a:r>
            <a:r>
              <a:rPr lang="en-US" sz="1600" b="0" strike="noStrike" spc="-1" dirty="0" err="1">
                <a:solidFill>
                  <a:srgbClr val="3D3D3D"/>
                </a:solidFill>
                <a:latin typeface="Gill Sans MT"/>
              </a:rPr>
              <a:t>ter</a:t>
            </a:r>
            <a:r>
              <a:rPr lang="en-US" sz="1600" b="0" strike="noStrike" spc="-1" dirty="0">
                <a:solidFill>
                  <a:srgbClr val="3D3D3D"/>
                </a:solidFill>
                <a:latin typeface="Gill Sans MT"/>
              </a:rPr>
              <a:t> para </a:t>
            </a:r>
            <a:r>
              <a:rPr lang="en-US" sz="1600" b="0" strike="noStrike" spc="-1" dirty="0" err="1">
                <a:solidFill>
                  <a:srgbClr val="3D3D3D"/>
                </a:solidFill>
                <a:latin typeface="Gill Sans MT"/>
              </a:rPr>
              <a:t>sua</a:t>
            </a:r>
            <a:r>
              <a:rPr lang="en-US" sz="16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600" b="0" strike="noStrike" spc="-1" dirty="0" err="1">
                <a:solidFill>
                  <a:srgbClr val="3D3D3D"/>
                </a:solidFill>
                <a:latin typeface="Gill Sans MT"/>
              </a:rPr>
              <a:t>primeira</a:t>
            </a:r>
            <a:r>
              <a:rPr lang="en-US" sz="16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600" b="0" strike="noStrike" spc="-1" dirty="0" err="1">
                <a:solidFill>
                  <a:srgbClr val="3D3D3D"/>
                </a:solidFill>
                <a:latin typeface="Gill Sans MT"/>
              </a:rPr>
              <a:t>classificatória</a:t>
            </a:r>
            <a:r>
              <a:rPr lang="en-US" sz="1600" b="0" strike="noStrike" spc="-1" dirty="0">
                <a:solidFill>
                  <a:srgbClr val="3D3D3D"/>
                </a:solidFill>
                <a:latin typeface="Gill Sans MT"/>
              </a:rPr>
              <a:t>:</a:t>
            </a: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Escolha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um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tópico</a:t>
            </a:r>
            <a:endParaRPr lang="en-US" sz="14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Pesquise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aquele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tópico</a:t>
            </a:r>
            <a:endParaRPr lang="en-US" sz="14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Crie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uma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solução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inovadora</a:t>
            </a:r>
            <a:endParaRPr lang="en-US" sz="14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Compartilhe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esta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solução</a:t>
            </a:r>
            <a:endParaRPr lang="en-US" sz="14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Escreva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uma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apresentação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para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os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juízes</a:t>
            </a:r>
            <a:endParaRPr lang="en-US" sz="14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Criar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adereços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e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pôsters</a:t>
            </a:r>
            <a:endParaRPr lang="en-US" sz="14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Pratiquem</a:t>
            </a:r>
            <a:r>
              <a:rPr lang="en-US" sz="1400" b="0" strike="noStrike" spc="-1" dirty="0">
                <a:solidFill>
                  <a:srgbClr val="3D3D3D"/>
                </a:solidFill>
                <a:latin typeface="Gill Sans MT"/>
              </a:rPr>
              <a:t> a </a:t>
            </a:r>
            <a:r>
              <a:rPr lang="en-US" sz="1400" b="0" strike="noStrike" spc="-1" dirty="0" err="1">
                <a:solidFill>
                  <a:srgbClr val="3D3D3D"/>
                </a:solidFill>
                <a:latin typeface="Gill Sans MT"/>
              </a:rPr>
              <a:t>apresentação</a:t>
            </a:r>
            <a:endParaRPr lang="en-US" sz="1400" b="0" strike="noStrike" spc="-1" dirty="0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109" name="TextShape 3"/>
          <p:cNvSpPr txBox="1"/>
          <p:nvPr/>
        </p:nvSpPr>
        <p:spPr>
          <a:xfrm>
            <a:off x="7800480" y="639216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B06E4D84-8170-475B-850A-4F1120C66FE6}" type="slidenum">
              <a:rPr lang="pt-BR" sz="1800" b="0" strike="noStrike" spc="-1">
                <a:solidFill>
                  <a:srgbClr val="537ED0"/>
                </a:solidFill>
                <a:latin typeface="Gill Sans MT"/>
              </a:rPr>
              <a:t>3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110" name="CustomShape 4"/>
          <p:cNvSpPr/>
          <p:nvPr/>
        </p:nvSpPr>
        <p:spPr>
          <a:xfrm>
            <a:off x="581040" y="6458040"/>
            <a:ext cx="58266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537ED0"/>
                </a:solidFill>
                <a:latin typeface="Gill Sans MT"/>
              </a:rPr>
              <a:t>© 2018, FLL Tutorials (Última edição em 31/08/2018)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581040" y="687600"/>
            <a:ext cx="7989480" cy="5965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FFFFFF"/>
                </a:solidFill>
                <a:latin typeface="Gill Sans MT"/>
              </a:rPr>
              <a:t>1 de agosto</a:t>
            </a:r>
            <a:r>
              <a:rPr lang="en-US" sz="2800" b="0" strike="noStrike" cap="all" spc="-1" baseline="30000">
                <a:solidFill>
                  <a:srgbClr val="FFFFFF"/>
                </a:solidFill>
                <a:latin typeface="Gill Sans MT"/>
              </a:rPr>
              <a:t>º</a:t>
            </a:r>
            <a:r>
              <a:rPr lang="en-US" sz="2800" b="0" strike="noStrike" cap="all" spc="-1">
                <a:solidFill>
                  <a:srgbClr val="FFFFFF"/>
                </a:solidFill>
                <a:latin typeface="Gill Sans MT"/>
              </a:rPr>
              <a:t>: lançamento da temporada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448200" y="1505520"/>
            <a:ext cx="8238240" cy="4352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06000" indent="-305640">
              <a:lnSpc>
                <a:spcPct val="100000"/>
              </a:lnSpc>
              <a:spcBef>
                <a:spcPts val="72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O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documento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do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Desafio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é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lançado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em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1º de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agosto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</a:p>
          <a:p>
            <a:pPr marL="306000" indent="-305640">
              <a:lnSpc>
                <a:spcPct val="100000"/>
              </a:lnSpc>
              <a:spcBef>
                <a:spcPts val="72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Leia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cuidadosamente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para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ver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se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existem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regras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específicas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para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esta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temporada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que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limitaria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o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tópico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de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pesquisa</a:t>
            </a:r>
            <a:endParaRPr lang="en-US" sz="32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306000" indent="-305640">
              <a:lnSpc>
                <a:spcPct val="100000"/>
              </a:lnSpc>
              <a:spcBef>
                <a:spcPts val="72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Por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exemplo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,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na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Nature’s Fury,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tinha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que se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escolher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de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uma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lista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de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desastres</a:t>
            </a:r>
            <a:r>
              <a:rPr lang="en-US" sz="3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3200" b="0" strike="noStrike" spc="-1" dirty="0" err="1">
                <a:solidFill>
                  <a:srgbClr val="3D3D3D"/>
                </a:solidFill>
                <a:latin typeface="Gill Sans MT"/>
              </a:rPr>
              <a:t>naturais</a:t>
            </a:r>
            <a:endParaRPr lang="en-US" sz="3200" b="0" strike="noStrike" spc="-1" dirty="0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113" name="TextShape 3"/>
          <p:cNvSpPr txBox="1"/>
          <p:nvPr/>
        </p:nvSpPr>
        <p:spPr>
          <a:xfrm>
            <a:off x="7800480" y="639216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44DD224-357B-4FD3-9C76-7A8DAD26708A}" type="slidenum">
              <a:rPr lang="pt-BR" sz="1800" b="0" strike="noStrike" spc="-1">
                <a:solidFill>
                  <a:srgbClr val="537ED0"/>
                </a:solidFill>
                <a:latin typeface="Gill Sans MT"/>
              </a:rPr>
              <a:t>4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114" name="CustomShape 4"/>
          <p:cNvSpPr/>
          <p:nvPr/>
        </p:nvSpPr>
        <p:spPr>
          <a:xfrm>
            <a:off x="581040" y="6458040"/>
            <a:ext cx="58266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537ED0"/>
                </a:solidFill>
                <a:latin typeface="Gill Sans MT"/>
              </a:rPr>
              <a:t>© 2018, FLL Tutorials (Última edição em 31/08/2018)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581040" y="687600"/>
            <a:ext cx="7989480" cy="5965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FFFFFF"/>
                </a:solidFill>
                <a:latin typeface="Gill Sans MT"/>
              </a:rPr>
              <a:t>Agosto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448200" y="1505520"/>
            <a:ext cx="8238240" cy="4352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06000" indent="-305640">
              <a:lnSpc>
                <a:spcPct val="100000"/>
              </a:lnSpc>
              <a:spcBef>
                <a:spcPts val="72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8 de Agosto: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Filtre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os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tópicos</a:t>
            </a:r>
            <a:endParaRPr lang="en-US" sz="14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Todos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devem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participar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do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desenvolvimento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dos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tópicos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de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pesquisa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.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Incluindo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o que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eles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gostariam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de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pesquisar</a:t>
            </a:r>
            <a:endParaRPr lang="en-US" sz="12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Cada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membro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da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equipe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faz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uma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apresentação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. 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equipe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deve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ouvir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filtrar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alguns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tópicos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.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Esses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tópicos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podem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ser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utilizados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para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futuras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pesquisas</a:t>
            </a:r>
            <a:endParaRPr lang="en-US" sz="12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306000" indent="-305640">
              <a:lnSpc>
                <a:spcPct val="100000"/>
              </a:lnSpc>
              <a:spcBef>
                <a:spcPts val="72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15 de Agosto: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Escolha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 o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problema</a:t>
            </a:r>
            <a:endParaRPr lang="en-US" sz="14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Todos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devem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fazer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fazer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alguma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pesquisa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nos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tópicos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filtrados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apresentar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possíveis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soluções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viagens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de campo</a:t>
            </a: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Usando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o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método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que 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equipe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preferir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para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selecionar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ideias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, 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equipe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deve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escolher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o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seu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projeto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de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pesquisa</a:t>
            </a:r>
            <a:endParaRPr lang="en-US" sz="12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equipe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deve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ter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uma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lista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de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possíveis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fontes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começar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contatar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profissionais</a:t>
            </a:r>
            <a:endParaRPr lang="en-US" sz="12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306000" indent="-305640">
              <a:lnSpc>
                <a:spcPct val="100000"/>
              </a:lnSpc>
              <a:spcBef>
                <a:spcPts val="72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22 de Agosto: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Faça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viagens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 de campo,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pesquise</a:t>
            </a:r>
            <a:endParaRPr lang="en-US" sz="14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equipe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deve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trabalhar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nas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fontes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de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informação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para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descobrir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mais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sobre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o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tópico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problema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escolhidos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</a:p>
          <a:p>
            <a:pPr marL="306000" indent="-305640">
              <a:lnSpc>
                <a:spcPct val="100000"/>
              </a:lnSpc>
              <a:spcBef>
                <a:spcPts val="72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29 de Agosto: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Faça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viagens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 de campo, converse com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especialistas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,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leia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livros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, etc.</a:t>
            </a:r>
            <a:endParaRPr lang="en-US" sz="14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Continue 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sua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pesquisa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,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desenvolva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ideia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da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solução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inovadora</a:t>
            </a:r>
            <a:endParaRPr lang="en-US" sz="1200" b="0" strike="noStrike" spc="-1" dirty="0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117" name="TextShape 3"/>
          <p:cNvSpPr txBox="1"/>
          <p:nvPr/>
        </p:nvSpPr>
        <p:spPr>
          <a:xfrm>
            <a:off x="7800480" y="639216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34EB3E57-B97B-4E9C-BCE2-CD815EB265EB}" type="slidenum">
              <a:rPr lang="pt-BR" sz="1800" b="0" strike="noStrike" spc="-1">
                <a:solidFill>
                  <a:srgbClr val="537ED0"/>
                </a:solidFill>
                <a:latin typeface="Gill Sans MT"/>
              </a:rPr>
              <a:t>5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118" name="CustomShape 4"/>
          <p:cNvSpPr/>
          <p:nvPr/>
        </p:nvSpPr>
        <p:spPr>
          <a:xfrm>
            <a:off x="581040" y="6458040"/>
            <a:ext cx="58266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537ED0"/>
                </a:solidFill>
                <a:latin typeface="Gill Sans MT"/>
              </a:rPr>
              <a:t>© 2018, FLL Tutorials (Última edição em 31/08/2018)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581040" y="687600"/>
            <a:ext cx="7989480" cy="5965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FFFFFF"/>
                </a:solidFill>
                <a:latin typeface="Gill Sans MT"/>
              </a:rPr>
              <a:t>Setembro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448200" y="1505520"/>
            <a:ext cx="8238240" cy="4352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06000" indent="-305640">
              <a:lnSpc>
                <a:spcPct val="100000"/>
              </a:lnSpc>
              <a:spcBef>
                <a:spcPts val="28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1" strike="noStrike" spc="-1">
                <a:solidFill>
                  <a:srgbClr val="3D3D3D"/>
                </a:solidFill>
                <a:latin typeface="Gill Sans MT"/>
              </a:rPr>
              <a:t>5 de Setembro: Termine a sua solução inovadora</a:t>
            </a:r>
            <a:endParaRPr lang="en-US" sz="1400" b="0" strike="noStrike" spc="-1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100" b="0" strike="noStrike" spc="-1">
                <a:solidFill>
                  <a:srgbClr val="3D3D3D"/>
                </a:solidFill>
                <a:latin typeface="Gill Sans MT"/>
              </a:rPr>
              <a:t>Finalize e teste a sua solução inovadora</a:t>
            </a:r>
          </a:p>
          <a:p>
            <a:pPr marL="630000" lvl="1" indent="-305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100" b="0" strike="noStrike" spc="-1">
                <a:solidFill>
                  <a:srgbClr val="3D3D3D"/>
                </a:solidFill>
                <a:latin typeface="Gill Sans MT"/>
              </a:rPr>
              <a:t>Crie uma apresentação para compartilhar seu projeto com outros (slides, </a:t>
            </a:r>
            <a:r>
              <a:rPr lang="en-US" sz="1100" b="0" i="1" strike="noStrike" spc="-1">
                <a:solidFill>
                  <a:srgbClr val="3D3D3D"/>
                </a:solidFill>
                <a:latin typeface="Gill Sans MT"/>
              </a:rPr>
              <a:t>banners, </a:t>
            </a:r>
            <a:r>
              <a:rPr lang="en-US" sz="1100" b="0" strike="noStrike" spc="-1">
                <a:solidFill>
                  <a:srgbClr val="3D3D3D"/>
                </a:solidFill>
                <a:latin typeface="Gill Sans MT"/>
              </a:rPr>
              <a:t>protótipos)</a:t>
            </a:r>
          </a:p>
          <a:p>
            <a:pPr marL="306000" indent="-305640">
              <a:lnSpc>
                <a:spcPct val="100000"/>
              </a:lnSpc>
              <a:spcBef>
                <a:spcPts val="28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1" strike="noStrike" spc="-1">
                <a:solidFill>
                  <a:srgbClr val="3D3D3D"/>
                </a:solidFill>
                <a:latin typeface="Gill Sans MT"/>
              </a:rPr>
              <a:t>19 de Setembro: Refina a solução e compartilhe com outros</a:t>
            </a:r>
            <a:endParaRPr lang="en-US" sz="1400" b="0" strike="noStrike" spc="-1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100" b="0" strike="noStrike" spc="-1">
                <a:solidFill>
                  <a:srgbClr val="3D3D3D"/>
                </a:solidFill>
                <a:latin typeface="Gill Sans MT"/>
              </a:rPr>
              <a:t>Compartilhe o projeto com outros, especialmente quem pode se beneficiar da solução</a:t>
            </a:r>
          </a:p>
          <a:p>
            <a:pPr marL="630000" lvl="1" indent="-305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100" b="0" strike="noStrike" spc="-1">
                <a:solidFill>
                  <a:srgbClr val="3D3D3D"/>
                </a:solidFill>
                <a:latin typeface="Gill Sans MT"/>
              </a:rPr>
              <a:t>Consiga feedback e incorpore para sua solução final</a:t>
            </a:r>
          </a:p>
          <a:p>
            <a:pPr marL="306000" indent="-305640">
              <a:lnSpc>
                <a:spcPct val="100000"/>
              </a:lnSpc>
              <a:spcBef>
                <a:spcPts val="28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1" strike="noStrike" spc="-1">
                <a:solidFill>
                  <a:srgbClr val="3D3D3D"/>
                </a:solidFill>
                <a:latin typeface="Gill Sans MT"/>
              </a:rPr>
              <a:t>27 de Setemrbo: Finalize a solução e escreva a a apresentação</a:t>
            </a:r>
            <a:endParaRPr lang="en-US" sz="1400" b="0" strike="noStrike" spc="-1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100" b="0" strike="noStrike" spc="-1">
                <a:solidFill>
                  <a:srgbClr val="3D3D3D"/>
                </a:solidFill>
                <a:latin typeface="Gill Sans MT"/>
              </a:rPr>
              <a:t>Finalize a solução</a:t>
            </a:r>
          </a:p>
          <a:p>
            <a:pPr marL="630000" lvl="1" indent="-305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100" b="0" strike="noStrike" spc="-1">
                <a:solidFill>
                  <a:srgbClr val="3D3D3D"/>
                </a:solidFill>
                <a:latin typeface="Gill Sans MT"/>
              </a:rPr>
              <a:t>Tenha a apresentação rascunhada e faça com que todos leiam suas falas. Tenha certeza que esteja abaixo do tempo limite</a:t>
            </a:r>
          </a:p>
          <a:p>
            <a:pPr marL="630000" lvl="1" indent="-305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100" b="0" strike="noStrike" spc="-1">
                <a:solidFill>
                  <a:srgbClr val="3D3D3D"/>
                </a:solidFill>
                <a:latin typeface="Gill Sans MT"/>
              </a:rPr>
              <a:t>Se você está criando um pôster de pesquisa, divida as tarefas</a:t>
            </a:r>
          </a:p>
          <a:p>
            <a:pPr marL="630000" lvl="1" indent="-305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100" b="0" strike="noStrike" spc="-1">
                <a:solidFill>
                  <a:srgbClr val="3D3D3D"/>
                </a:solidFill>
                <a:latin typeface="Gill Sans MT"/>
              </a:rPr>
              <a:t>Se adereços forem necessários, faça-os</a:t>
            </a:r>
          </a:p>
        </p:txBody>
      </p:sp>
      <p:sp>
        <p:nvSpPr>
          <p:cNvPr id="121" name="TextShape 3"/>
          <p:cNvSpPr txBox="1"/>
          <p:nvPr/>
        </p:nvSpPr>
        <p:spPr>
          <a:xfrm>
            <a:off x="7800480" y="639216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C1E3E5B-C70E-4B2F-918E-4DDDED138DD3}" type="slidenum">
              <a:rPr lang="pt-BR" sz="1800" b="0" strike="noStrike" spc="-1">
                <a:solidFill>
                  <a:srgbClr val="537ED0"/>
                </a:solidFill>
                <a:latin typeface="Gill Sans MT"/>
              </a:rPr>
              <a:t>6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122" name="CustomShape 4"/>
          <p:cNvSpPr/>
          <p:nvPr/>
        </p:nvSpPr>
        <p:spPr>
          <a:xfrm>
            <a:off x="581040" y="6458040"/>
            <a:ext cx="58266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537ED0"/>
                </a:solidFill>
                <a:latin typeface="Gill Sans MT"/>
              </a:rPr>
              <a:t>© 2018, FLL Tutorials (Última edição em 31/08/2018)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581040" y="687600"/>
            <a:ext cx="7989480" cy="5965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FFFFFF"/>
                </a:solidFill>
                <a:latin typeface="Gill Sans MT"/>
              </a:rPr>
              <a:t>Outubro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448200" y="1505520"/>
            <a:ext cx="8238240" cy="4352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06000" indent="-305640">
              <a:lnSpc>
                <a:spcPct val="100000"/>
              </a:lnSpc>
              <a:spcBef>
                <a:spcPts val="72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1º de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Outubro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: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Roteiros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,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adereços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 e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pôsters</a:t>
            </a:r>
            <a:endParaRPr lang="en-US" sz="14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Nessa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semana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,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façam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roteiros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completos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.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Termine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o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pôster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(se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você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usar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um) 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adereços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que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precisarem</a:t>
            </a:r>
            <a:endParaRPr lang="en-US" sz="12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Pratiquem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apresentação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diversas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vezes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(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tenha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uma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cópia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impressa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nas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mãos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) e finalize 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apresentação</a:t>
            </a:r>
            <a:endParaRPr lang="en-US" sz="1200" b="0" strike="noStrike" spc="-1" dirty="0">
              <a:solidFill>
                <a:srgbClr val="3D3D3D"/>
              </a:solidFill>
              <a:latin typeface="Gill Sans MT"/>
            </a:endParaRPr>
          </a:p>
          <a:p>
            <a:endParaRPr lang="en-US" sz="12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306000" indent="-305640">
              <a:lnSpc>
                <a:spcPct val="100000"/>
              </a:lnSpc>
              <a:spcBef>
                <a:spcPts val="72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8 de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Outubro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: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Ensaio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fantasiado</a:t>
            </a:r>
            <a:endParaRPr lang="en-US" sz="14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Todos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devem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ter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suas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falas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memorizadas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,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adereços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pôster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prontos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.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Pratiquem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a entrada e 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apresentação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em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5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minutos</a:t>
            </a:r>
            <a:endParaRPr lang="en-US" sz="1200" b="0" strike="noStrike" spc="-1" dirty="0">
              <a:solidFill>
                <a:srgbClr val="3D3D3D"/>
              </a:solidFill>
              <a:latin typeface="Gill Sans MT"/>
            </a:endParaRPr>
          </a:p>
          <a:p>
            <a:endParaRPr lang="en-US" sz="12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306000" indent="-305640">
              <a:lnSpc>
                <a:spcPct val="100000"/>
              </a:lnSpc>
              <a:spcBef>
                <a:spcPts val="72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14 de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Outubro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: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Ensaio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 final</a:t>
            </a:r>
            <a:endParaRPr lang="en-US" sz="14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Equipes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geralmente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se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reúnem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uma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última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vez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antes da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competição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para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praticar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arrumar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as malas</a:t>
            </a:r>
          </a:p>
          <a:p>
            <a:pPr>
              <a:lnSpc>
                <a:spcPct val="100000"/>
              </a:lnSpc>
              <a:spcBef>
                <a:spcPts val="720"/>
              </a:spcBef>
              <a:spcAft>
                <a:spcPts val="601"/>
              </a:spcAft>
            </a:pPr>
            <a:endParaRPr lang="en-US" sz="12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306000" indent="-305640">
              <a:lnSpc>
                <a:spcPct val="100000"/>
              </a:lnSpc>
              <a:spcBef>
                <a:spcPts val="720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15 de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Outubro</a:t>
            </a:r>
            <a:r>
              <a:rPr lang="en-US" sz="1400" b="1" strike="noStrike" spc="-1" dirty="0">
                <a:solidFill>
                  <a:srgbClr val="3D3D3D"/>
                </a:solidFill>
                <a:latin typeface="Gill Sans MT"/>
              </a:rPr>
              <a:t>: </a:t>
            </a:r>
            <a:r>
              <a:rPr lang="en-US" sz="1400" b="1" strike="noStrike" spc="-1" dirty="0" err="1">
                <a:solidFill>
                  <a:srgbClr val="3D3D3D"/>
                </a:solidFill>
                <a:latin typeface="Gill Sans MT"/>
              </a:rPr>
              <a:t>Qualificação</a:t>
            </a:r>
            <a:endParaRPr lang="en-US" sz="14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Lembrem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-se de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levarem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todos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adereços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,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cartazes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,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etc</a:t>
            </a:r>
            <a:endParaRPr lang="en-US" sz="1200" b="0" strike="noStrike" spc="-1" dirty="0">
              <a:solidFill>
                <a:srgbClr val="3D3D3D"/>
              </a:solid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Se 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sua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equipe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criou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folhetos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para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juízes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,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lembrem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-se de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levá-los</a:t>
            </a:r>
            <a:r>
              <a:rPr lang="en-US" sz="1200" b="0" strike="noStrike" spc="-1" dirty="0">
                <a:solidFill>
                  <a:srgbClr val="3D3D3D"/>
                </a:solidFill>
                <a:latin typeface="Gill Sans MT"/>
              </a:rPr>
              <a:t> </a:t>
            </a:r>
            <a:r>
              <a:rPr lang="en-US" sz="1200" b="0" strike="noStrike" spc="-1" dirty="0" err="1">
                <a:solidFill>
                  <a:srgbClr val="3D3D3D"/>
                </a:solidFill>
                <a:latin typeface="Gill Sans MT"/>
              </a:rPr>
              <a:t>também</a:t>
            </a:r>
            <a:endParaRPr lang="en-US" sz="1200" b="0" strike="noStrike" spc="-1" dirty="0">
              <a:solidFill>
                <a:srgbClr val="3D3D3D"/>
              </a:solidFill>
              <a:latin typeface="Gill Sans MT"/>
            </a:endParaRPr>
          </a:p>
        </p:txBody>
      </p:sp>
      <p:sp>
        <p:nvSpPr>
          <p:cNvPr id="125" name="TextShape 3"/>
          <p:cNvSpPr txBox="1"/>
          <p:nvPr/>
        </p:nvSpPr>
        <p:spPr>
          <a:xfrm>
            <a:off x="7800480" y="639216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B522C2C9-019F-4D87-BD70-596E77511771}" type="slidenum">
              <a:rPr lang="pt-BR" sz="1800" b="0" strike="noStrike" spc="-1">
                <a:solidFill>
                  <a:srgbClr val="537ED0"/>
                </a:solidFill>
                <a:latin typeface="Gill Sans MT"/>
              </a:rPr>
              <a:t>7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126" name="CustomShape 4"/>
          <p:cNvSpPr/>
          <p:nvPr/>
        </p:nvSpPr>
        <p:spPr>
          <a:xfrm>
            <a:off x="581040" y="6458040"/>
            <a:ext cx="58266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537ED0"/>
                </a:solidFill>
                <a:latin typeface="Gill Sans MT"/>
              </a:rPr>
              <a:t>© 2018, FLL Tutorials (Última edição em 31/08/2018)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7800480" y="639216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7BE0879-BEDB-417B-9FD3-0AA010A74913}" type="slidenum">
              <a:rPr lang="pt-BR" sz="1800" b="0" strike="noStrike" spc="-1">
                <a:solidFill>
                  <a:srgbClr val="537ED0"/>
                </a:solidFill>
                <a:latin typeface="Gill Sans MT"/>
              </a:rPr>
              <a:t>8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581040" y="687960"/>
            <a:ext cx="7989120" cy="59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pt-BR" sz="2800" b="0" strike="noStrike" cap="all" spc="-1">
                <a:solidFill>
                  <a:srgbClr val="FFFFFF"/>
                </a:solidFill>
                <a:latin typeface="Gill Sans MT"/>
              </a:rPr>
              <a:t>Créditos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448200" y="1505880"/>
            <a:ext cx="8237880" cy="4352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06000" indent="-305280"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pt-BR" sz="2800" b="0" strike="noStrike" spc="-1">
                <a:solidFill>
                  <a:srgbClr val="3D3D3D"/>
                </a:solidFill>
                <a:latin typeface="Gill Sans MT"/>
              </a:rPr>
              <a:t>Essa lição foi escrita por Sanjay e Arvind Seshan</a:t>
            </a:r>
            <a:endParaRPr lang="pt-BR" sz="2800" b="0" strike="noStrike" spc="-1">
              <a:latin typeface="Arial"/>
            </a:endParaRPr>
          </a:p>
          <a:p>
            <a:pPr marL="306000" indent="-305280"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pt-BR" sz="2800" b="0" strike="noStrike" spc="-1">
                <a:solidFill>
                  <a:srgbClr val="3D3D3D"/>
                </a:solidFill>
                <a:latin typeface="Gill Sans MT"/>
              </a:rPr>
              <a:t>Mais lições disponíveis em </a:t>
            </a:r>
            <a:r>
              <a:rPr lang="pt-BR" sz="2800" b="0" u="sng" strike="noStrike" spc="-1">
                <a:solidFill>
                  <a:srgbClr val="0000FF"/>
                </a:solidFill>
                <a:uFillTx/>
                <a:latin typeface="Gill Sans MT"/>
                <a:hlinkClick r:id="rId2"/>
              </a:rPr>
              <a:t>www.ev3lessons.com</a:t>
            </a:r>
            <a:r>
              <a:rPr lang="pt-BR" sz="2800" b="0" strike="noStrike" spc="-1">
                <a:solidFill>
                  <a:srgbClr val="3D3D3D"/>
                </a:solidFill>
                <a:latin typeface="Gill Sans MT"/>
              </a:rPr>
              <a:t> e </a:t>
            </a:r>
            <a:r>
              <a:rPr lang="pt-BR" sz="2800" b="0" u="sng" strike="noStrike" spc="-1">
                <a:solidFill>
                  <a:srgbClr val="0000FF"/>
                </a:solidFill>
                <a:uFillTx/>
                <a:latin typeface="Gill Sans MT"/>
                <a:hlinkClick r:id="rId3"/>
              </a:rPr>
              <a:t>www.flltutorials.com</a:t>
            </a:r>
            <a:endParaRPr lang="pt-BR" sz="2800" b="0" strike="noStrike" spc="-1">
              <a:latin typeface="Arial"/>
            </a:endParaRPr>
          </a:p>
          <a:p>
            <a:pPr marL="306000" indent="-305280"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  <a:buClr>
                <a:srgbClr val="4590B8"/>
              </a:buClr>
              <a:buSzPct val="92000"/>
              <a:buFont typeface="Wingdings 2" charset="2"/>
              <a:buChar char=""/>
            </a:pPr>
            <a:r>
              <a:rPr lang="pt-BR" sz="2800" b="0" strike="noStrike" spc="-1">
                <a:solidFill>
                  <a:srgbClr val="000000"/>
                </a:solidFill>
                <a:latin typeface="Gill Sans MT"/>
              </a:rPr>
              <a:t>Traduzido por Equipe Sunrise, de Santa Catarina, Brasil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</a:pPr>
            <a:endParaRPr lang="pt-BR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</a:pPr>
            <a:endParaRPr lang="pt-BR" sz="2800" b="0" strike="noStrike" spc="-1">
              <a:latin typeface="Arial"/>
            </a:endParaRPr>
          </a:p>
        </p:txBody>
      </p:sp>
      <p:pic>
        <p:nvPicPr>
          <p:cNvPr id="130" name="Picture 5"/>
          <p:cNvPicPr/>
          <p:nvPr/>
        </p:nvPicPr>
        <p:blipFill>
          <a:blip r:embed="rId4"/>
          <a:srcRect l="9379" t="11605" r="9182" b="11466"/>
          <a:stretch/>
        </p:blipFill>
        <p:spPr>
          <a:xfrm>
            <a:off x="847800" y="4329720"/>
            <a:ext cx="7450560" cy="1803240"/>
          </a:xfrm>
          <a:prstGeom prst="rect">
            <a:avLst/>
          </a:prstGeom>
          <a:ln>
            <a:noFill/>
          </a:ln>
        </p:spPr>
      </p:pic>
      <p:sp>
        <p:nvSpPr>
          <p:cNvPr id="131" name="CustomShape 4"/>
          <p:cNvSpPr/>
          <p:nvPr/>
        </p:nvSpPr>
        <p:spPr>
          <a:xfrm>
            <a:off x="581040" y="6458040"/>
            <a:ext cx="58266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537ED0"/>
                </a:solidFill>
                <a:latin typeface="Gill Sans MT"/>
              </a:rPr>
              <a:t>© 2018, FLL Tutorials (Última edição em 31/08/2018)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FLLTutorialsTemplate</Template>
  <TotalTime>176</TotalTime>
  <Words>770</Words>
  <Application>Microsoft Macintosh PowerPoint</Application>
  <PresentationFormat>On-screen Show (4:3)</PresentationFormat>
  <Paragraphs>82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DejaVu Sans</vt:lpstr>
      <vt:lpstr>Gill Sans MT</vt:lpstr>
      <vt:lpstr>Symbol</vt:lpstr>
      <vt:lpstr>Times New Roman</vt:lpstr>
      <vt:lpstr>Wingdings</vt:lpstr>
      <vt:lpstr>Wingdings 2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Sanjay Seshan</dc:creator>
  <dc:description/>
  <cp:lastModifiedBy>Sanjay Seshan</cp:lastModifiedBy>
  <cp:revision>34</cp:revision>
  <dcterms:created xsi:type="dcterms:W3CDTF">2017-08-13T17:46:18Z</dcterms:created>
  <dcterms:modified xsi:type="dcterms:W3CDTF">2018-10-01T12:59:01Z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