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vnd.openxmlformats-officedocument.presentationml.slideMaster+xml" PartName="/ppt/slideMasters/slideMaster5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6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5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 showSpecialPlsOnTitleSld="0">
  <p:sldMasterIdLst>
    <p:sldMasterId id="2147483648" r:id="rId4"/>
    <p:sldMasterId id="2147483660" r:id="rId5"/>
    <p:sldMasterId id="2147483672" r:id="rId6"/>
    <p:sldMasterId id="2147483684" r:id="rId7"/>
    <p:sldMasterId id="2147483696" r:id="rId8"/>
  </p:sldMasterIdLst>
  <p:notesMasterIdLst>
    <p:notesMasterId r:id="rId9"/>
  </p:notesMasterIdLst>
  <p:sldIdLst>
    <p:sldId id="256" r:id="rId10"/>
    <p:sldId id="257" r:id="rId11"/>
    <p:sldId id="258" r:id="rId12"/>
    <p:sldId id="259" r:id="rId13"/>
    <p:sldId id="260" r:id="rId14"/>
  </p:sldIdLst>
  <p:sldSz cy="6858000" cx="9144000"/>
  <p:notesSz cx="6858000" cy="9144000"/>
  <p:embeddedFontLst>
    <p:embeddedFont>
      <p:font typeface="Helvetica Neue"/>
      <p:regular r:id="rId15"/>
      <p:bold r:id="rId16"/>
      <p:italic r:id="rId17"/>
      <p:boldItalic r:id="rId18"/>
    </p:embeddedFont>
    <p:embeddedFont>
      <p:font typeface="Arial Black"/>
      <p:regular r:id="rId19"/>
    </p:embeddedFont>
    <p:embeddedFont>
      <p:font typeface="Gill Sans"/>
      <p:regular r:id="rId20"/>
      <p:bold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22" roundtripDataSignature="AMtx7mgd6tgOUWaRuTCFx+8YjKKh0OwC6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GillSans-regular.fntdata"/><Relationship Id="rId11" Type="http://schemas.openxmlformats.org/officeDocument/2006/relationships/slide" Target="slides/slide2.xml"/><Relationship Id="rId22" Type="http://customschemas.google.com/relationships/presentationmetadata" Target="metadata"/><Relationship Id="rId10" Type="http://schemas.openxmlformats.org/officeDocument/2006/relationships/slide" Target="slides/slide1.xml"/><Relationship Id="rId21" Type="http://schemas.openxmlformats.org/officeDocument/2006/relationships/font" Target="fonts/GillSans-bold.fntdata"/><Relationship Id="rId13" Type="http://schemas.openxmlformats.org/officeDocument/2006/relationships/slide" Target="slides/slide4.xml"/><Relationship Id="rId12" Type="http://schemas.openxmlformats.org/officeDocument/2006/relationships/slide" Target="slides/slide3.xml"/><Relationship Id="rId1" Type="http://schemas.openxmlformats.org/officeDocument/2006/relationships/theme" Target="theme/theme4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5" Type="http://schemas.openxmlformats.org/officeDocument/2006/relationships/font" Target="fonts/HelveticaNeue-regular.fntdata"/><Relationship Id="rId14" Type="http://schemas.openxmlformats.org/officeDocument/2006/relationships/slide" Target="slides/slide5.xml"/><Relationship Id="rId17" Type="http://schemas.openxmlformats.org/officeDocument/2006/relationships/font" Target="fonts/HelveticaNeue-italic.fntdata"/><Relationship Id="rId16" Type="http://schemas.openxmlformats.org/officeDocument/2006/relationships/font" Target="fonts/HelveticaNeue-bold.fntdata"/><Relationship Id="rId5" Type="http://schemas.openxmlformats.org/officeDocument/2006/relationships/slideMaster" Target="slideMasters/slideMaster2.xml"/><Relationship Id="rId19" Type="http://schemas.openxmlformats.org/officeDocument/2006/relationships/font" Target="fonts/ArialBlack-regular.fntdata"/><Relationship Id="rId6" Type="http://schemas.openxmlformats.org/officeDocument/2006/relationships/slideMaster" Target="slideMasters/slideMaster3.xml"/><Relationship Id="rId18" Type="http://schemas.openxmlformats.org/officeDocument/2006/relationships/font" Target="fonts/HelveticaNeue-boldItalic.fntdata"/><Relationship Id="rId7" Type="http://schemas.openxmlformats.org/officeDocument/2006/relationships/slideMaster" Target="slideMasters/slideMaster4.xml"/><Relationship Id="rId8" Type="http://schemas.openxmlformats.org/officeDocument/2006/relationships/slideMaster" Target="slideMasters/slideMaster5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37" name="Google Shape;437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8" name="Google Shape;438;p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42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4" name="Google Shape;444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57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9" name="Google Shape;459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70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2" name="Google Shape;472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80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82" name="Google Shape;482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3" name="Google Shape;483;p5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jp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7"/>
          <p:cNvSpPr/>
          <p:nvPr/>
        </p:nvSpPr>
        <p:spPr>
          <a:xfrm>
            <a:off x="448091" y="563880"/>
            <a:ext cx="8240108" cy="56821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" name="Google Shape;20;p7"/>
          <p:cNvSpPr txBox="1"/>
          <p:nvPr>
            <p:ph type="ctrTitle"/>
          </p:nvPr>
        </p:nvSpPr>
        <p:spPr>
          <a:xfrm>
            <a:off x="581192" y="3936453"/>
            <a:ext cx="7989752" cy="103313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ill Sans"/>
              <a:buNone/>
              <a:defRPr sz="3600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7"/>
          <p:cNvSpPr txBox="1"/>
          <p:nvPr>
            <p:ph idx="1" type="subTitle"/>
          </p:nvPr>
        </p:nvSpPr>
        <p:spPr>
          <a:xfrm>
            <a:off x="581192" y="5175772"/>
            <a:ext cx="7989752" cy="5903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320"/>
              </a:spcBef>
              <a:spcAft>
                <a:spcPts val="0"/>
              </a:spcAft>
              <a:buSzPts val="1472"/>
              <a:buNone/>
              <a:defRPr sz="1600" cap="none">
                <a:solidFill>
                  <a:schemeClr val="lt1"/>
                </a:solidFill>
              </a:defRPr>
            </a:lvl1pPr>
            <a:lvl2pPr lvl="1" algn="ctr">
              <a:spcBef>
                <a:spcPts val="600"/>
              </a:spcBef>
              <a:spcAft>
                <a:spcPts val="0"/>
              </a:spcAft>
              <a:buSzPts val="1472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600"/>
              </a:spcBef>
              <a:spcAft>
                <a:spcPts val="0"/>
              </a:spcAft>
              <a:buSzPts val="1288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600"/>
              </a:spcBef>
              <a:spcAft>
                <a:spcPts val="0"/>
              </a:spcAft>
              <a:buSzPts val="1104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600"/>
              </a:spcBef>
              <a:spcAft>
                <a:spcPts val="0"/>
              </a:spcAft>
              <a:buSzPts val="1104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600"/>
              </a:spcBef>
              <a:spcAft>
                <a:spcPts val="0"/>
              </a:spcAft>
              <a:buSzPts val="1104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600"/>
              </a:spcBef>
              <a:spcAft>
                <a:spcPts val="0"/>
              </a:spcAft>
              <a:buSzPts val="1104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600"/>
              </a:spcBef>
              <a:spcAft>
                <a:spcPts val="0"/>
              </a:spcAft>
              <a:buSzPts val="1104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600"/>
              </a:spcBef>
              <a:spcAft>
                <a:spcPts val="600"/>
              </a:spcAft>
              <a:buSzPts val="1104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2" name="Google Shape;22;p7"/>
          <p:cNvSpPr txBox="1"/>
          <p:nvPr>
            <p:ph idx="10" type="dt"/>
          </p:nvPr>
        </p:nvSpPr>
        <p:spPr>
          <a:xfrm>
            <a:off x="5559327" y="639224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2D58AC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7"/>
          <p:cNvSpPr txBox="1"/>
          <p:nvPr>
            <p:ph idx="11" type="ftr"/>
          </p:nvPr>
        </p:nvSpPr>
        <p:spPr>
          <a:xfrm>
            <a:off x="581192" y="6387916"/>
            <a:ext cx="4870585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2D58AC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7"/>
          <p:cNvSpPr txBox="1"/>
          <p:nvPr>
            <p:ph idx="12" type="sldNum"/>
          </p:nvPr>
        </p:nvSpPr>
        <p:spPr>
          <a:xfrm>
            <a:off x="7800476" y="6392242"/>
            <a:ext cx="770468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algn="l">
              <a:spcBef>
                <a:spcPts val="0"/>
              </a:spcBef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algn="l">
              <a:spcBef>
                <a:spcPts val="0"/>
              </a:spcBef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algn="l">
              <a:spcBef>
                <a:spcPts val="0"/>
              </a:spcBef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algn="l">
              <a:spcBef>
                <a:spcPts val="0"/>
              </a:spcBef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algn="l">
              <a:spcBef>
                <a:spcPts val="0"/>
              </a:spcBef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algn="l">
              <a:spcBef>
                <a:spcPts val="0"/>
              </a:spcBef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algn="l">
              <a:spcBef>
                <a:spcPts val="0"/>
              </a:spcBef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algn="l">
              <a:spcBef>
                <a:spcPts val="0"/>
              </a:spcBef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5" name="Google Shape;25;p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35280" y="563880"/>
            <a:ext cx="8488680" cy="29155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6"/>
          <p:cNvSpPr/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" name="Google Shape;85;p16"/>
          <p:cNvSpPr txBox="1"/>
          <p:nvPr>
            <p:ph type="title"/>
          </p:nvPr>
        </p:nvSpPr>
        <p:spPr>
          <a:xfrm>
            <a:off x="581192" y="687474"/>
            <a:ext cx="7989752" cy="108332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16"/>
          <p:cNvSpPr txBox="1"/>
          <p:nvPr>
            <p:ph idx="1" type="body"/>
          </p:nvPr>
        </p:nvSpPr>
        <p:spPr>
          <a:xfrm rot="5400000">
            <a:off x="2760671" y="48524"/>
            <a:ext cx="3630794" cy="79897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3756" lvl="0" marL="457200" algn="l">
              <a:spcBef>
                <a:spcPts val="360"/>
              </a:spcBef>
              <a:spcAft>
                <a:spcPts val="0"/>
              </a:spcAft>
              <a:buSzPts val="1656"/>
              <a:buChar char="◼"/>
              <a:defRPr/>
            </a:lvl1pPr>
            <a:lvl2pPr indent="-322072" lvl="1" marL="914400" algn="l">
              <a:spcBef>
                <a:spcPts val="600"/>
              </a:spcBef>
              <a:spcAft>
                <a:spcPts val="0"/>
              </a:spcAft>
              <a:buSzPts val="1472"/>
              <a:buChar char="◼"/>
              <a:defRPr/>
            </a:lvl2pPr>
            <a:lvl3pPr indent="-310388" lvl="2" marL="1371600" algn="l">
              <a:spcBef>
                <a:spcPts val="600"/>
              </a:spcBef>
              <a:spcAft>
                <a:spcPts val="0"/>
              </a:spcAft>
              <a:buSzPts val="1288"/>
              <a:buChar char="◼"/>
              <a:defRPr/>
            </a:lvl3pPr>
            <a:lvl4pPr indent="-298703" lvl="3" marL="1828800" algn="l">
              <a:spcBef>
                <a:spcPts val="600"/>
              </a:spcBef>
              <a:spcAft>
                <a:spcPts val="0"/>
              </a:spcAft>
              <a:buSzPts val="1104"/>
              <a:buChar char="◼"/>
              <a:defRPr/>
            </a:lvl4pPr>
            <a:lvl5pPr indent="-298704" lvl="4" marL="2286000" algn="l">
              <a:spcBef>
                <a:spcPts val="600"/>
              </a:spcBef>
              <a:spcAft>
                <a:spcPts val="0"/>
              </a:spcAft>
              <a:buSzPts val="1104"/>
              <a:buChar char="◼"/>
              <a:defRPr/>
            </a:lvl5pPr>
            <a:lvl6pPr indent="-333756" lvl="5" marL="27432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6pPr>
            <a:lvl7pPr indent="-333756" lvl="6" marL="32004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7pPr>
            <a:lvl8pPr indent="-333756" lvl="7" marL="36576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8pPr>
            <a:lvl9pPr indent="-333756" lvl="8" marL="4114800" algn="l"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/>
        </p:txBody>
      </p:sp>
      <p:sp>
        <p:nvSpPr>
          <p:cNvPr id="87" name="Google Shape;87;p16"/>
          <p:cNvSpPr txBox="1"/>
          <p:nvPr>
            <p:ph idx="10" type="dt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16"/>
          <p:cNvSpPr txBox="1"/>
          <p:nvPr>
            <p:ph idx="11" type="ftr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16"/>
          <p:cNvSpPr txBox="1"/>
          <p:nvPr>
            <p:ph idx="12" type="sldNum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type="vertTitleAndTx">
  <p:cSld name="VERTICAL_TITLE_AND_VERTICAL_TEXT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7"/>
          <p:cNvSpPr/>
          <p:nvPr/>
        </p:nvSpPr>
        <p:spPr>
          <a:xfrm>
            <a:off x="6629400" y="599725"/>
            <a:ext cx="2057399" cy="58169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17"/>
          <p:cNvSpPr txBox="1"/>
          <p:nvPr>
            <p:ph type="title"/>
          </p:nvPr>
        </p:nvSpPr>
        <p:spPr>
          <a:xfrm rot="5400000">
            <a:off x="4789425" y="2515700"/>
            <a:ext cx="5183073" cy="150312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17"/>
          <p:cNvSpPr txBox="1"/>
          <p:nvPr>
            <p:ph idx="1" type="body"/>
          </p:nvPr>
        </p:nvSpPr>
        <p:spPr>
          <a:xfrm rot="5400000">
            <a:off x="950760" y="306157"/>
            <a:ext cx="5183073" cy="59222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3756" lvl="0" marL="457200" algn="l">
              <a:spcBef>
                <a:spcPts val="360"/>
              </a:spcBef>
              <a:spcAft>
                <a:spcPts val="0"/>
              </a:spcAft>
              <a:buSzPts val="1656"/>
              <a:buChar char="◼"/>
              <a:defRPr/>
            </a:lvl1pPr>
            <a:lvl2pPr indent="-333756" lvl="1" marL="9144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2pPr>
            <a:lvl3pPr indent="-333756" lvl="2" marL="13716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3pPr>
            <a:lvl4pPr indent="-333756" lvl="3" marL="18288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4pPr>
            <a:lvl5pPr indent="-333756" lvl="4" marL="22860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5pPr>
            <a:lvl6pPr indent="-333756" lvl="5" marL="27432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6pPr>
            <a:lvl7pPr indent="-333756" lvl="6" marL="32004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7pPr>
            <a:lvl8pPr indent="-333756" lvl="7" marL="36576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8pPr>
            <a:lvl9pPr indent="-333756" lvl="8" marL="4114800" algn="l"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/>
        </p:txBody>
      </p:sp>
      <p:sp>
        <p:nvSpPr>
          <p:cNvPr id="94" name="Google Shape;94;p17"/>
          <p:cNvSpPr txBox="1"/>
          <p:nvPr>
            <p:ph idx="10" type="dt"/>
          </p:nvPr>
        </p:nvSpPr>
        <p:spPr>
          <a:xfrm>
            <a:off x="6745255" y="5956136"/>
            <a:ext cx="94767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2D58AC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17"/>
          <p:cNvSpPr txBox="1"/>
          <p:nvPr>
            <p:ph idx="11" type="ftr"/>
          </p:nvPr>
        </p:nvSpPr>
        <p:spPr>
          <a:xfrm>
            <a:off x="581192" y="5951810"/>
            <a:ext cx="5922209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17"/>
          <p:cNvSpPr txBox="1"/>
          <p:nvPr>
            <p:ph idx="12" type="sldNum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algn="l">
              <a:spcBef>
                <a:spcPts val="0"/>
              </a:spcBef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algn="l">
              <a:spcBef>
                <a:spcPts val="0"/>
              </a:spcBef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algn="l">
              <a:spcBef>
                <a:spcPts val="0"/>
              </a:spcBef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algn="l">
              <a:spcBef>
                <a:spcPts val="0"/>
              </a:spcBef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algn="l">
              <a:spcBef>
                <a:spcPts val="0"/>
              </a:spcBef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algn="l">
              <a:spcBef>
                <a:spcPts val="0"/>
              </a:spcBef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algn="l">
              <a:spcBef>
                <a:spcPts val="0"/>
              </a:spcBef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algn="l">
              <a:spcBef>
                <a:spcPts val="0"/>
              </a:spcBef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showMasterSp="0" type="title">
  <p:cSld name="TITLE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9"/>
          <p:cNvSpPr txBox="1"/>
          <p:nvPr>
            <p:ph type="ctrTitle"/>
          </p:nvPr>
        </p:nvSpPr>
        <p:spPr>
          <a:xfrm>
            <a:off x="457200" y="228600"/>
            <a:ext cx="7772400" cy="4571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800"/>
              <a:buFont typeface="Arial Black"/>
              <a:buNone/>
              <a:defRPr sz="8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8" name="Google Shape;108;p19"/>
          <p:cNvSpPr txBox="1"/>
          <p:nvPr>
            <p:ph idx="1" type="subTitle"/>
          </p:nvPr>
        </p:nvSpPr>
        <p:spPr>
          <a:xfrm>
            <a:off x="457200" y="4800600"/>
            <a:ext cx="68580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b="0" cap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 algn="ctr">
              <a:spcBef>
                <a:spcPts val="600"/>
              </a:spcBef>
              <a:spcAft>
                <a:spcPts val="0"/>
              </a:spcAft>
              <a:buSzPts val="20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360"/>
              </a:spcBef>
              <a:spcAft>
                <a:spcPts val="0"/>
              </a:spcAft>
              <a:buSzPts val="18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360"/>
              </a:spcBef>
              <a:spcAft>
                <a:spcPts val="0"/>
              </a:spcAft>
              <a:buSzPts val="18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360"/>
              </a:spcBef>
              <a:spcAft>
                <a:spcPts val="0"/>
              </a:spcAft>
              <a:buSzPts val="18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320"/>
              </a:spcBef>
              <a:spcAft>
                <a:spcPts val="0"/>
              </a:spcAft>
              <a:buSzPts val="16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320"/>
              </a:spcBef>
              <a:spcAft>
                <a:spcPts val="0"/>
              </a:spcAft>
              <a:buSzPts val="16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320"/>
              </a:spcBef>
              <a:spcAft>
                <a:spcPts val="0"/>
              </a:spcAft>
              <a:buSzPts val="16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320"/>
              </a:spcBef>
              <a:spcAft>
                <a:spcPts val="0"/>
              </a:spcAft>
              <a:buSzPts val="16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09" name="Google Shape;109;p19"/>
          <p:cNvSpPr txBox="1"/>
          <p:nvPr>
            <p:ph idx="10" type="dt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p19"/>
          <p:cNvSpPr txBox="1"/>
          <p:nvPr>
            <p:ph idx="11" type="ftr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19"/>
          <p:cNvSpPr txBox="1"/>
          <p:nvPr>
            <p:ph idx="12" type="sldNum"/>
          </p:nvPr>
        </p:nvSpPr>
        <p:spPr>
          <a:xfrm>
            <a:off x="8297523" y="6354445"/>
            <a:ext cx="70360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l">
              <a:spcBef>
                <a:spcPts val="0"/>
              </a:spcBef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l">
              <a:spcBef>
                <a:spcPts val="0"/>
              </a:spcBef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l">
              <a:spcBef>
                <a:spcPts val="0"/>
              </a:spcBef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l">
              <a:spcBef>
                <a:spcPts val="0"/>
              </a:spcBef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l">
              <a:spcBef>
                <a:spcPts val="0"/>
              </a:spcBef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l">
              <a:spcBef>
                <a:spcPts val="0"/>
              </a:spcBef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l">
              <a:spcBef>
                <a:spcPts val="0"/>
              </a:spcBef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l">
              <a:spcBef>
                <a:spcPts val="0"/>
              </a:spcBef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2" name="Google Shape;112;p19"/>
          <p:cNvSpPr/>
          <p:nvPr/>
        </p:nvSpPr>
        <p:spPr>
          <a:xfrm>
            <a:off x="8996105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19"/>
          <p:cNvSpPr/>
          <p:nvPr/>
        </p:nvSpPr>
        <p:spPr>
          <a:xfrm>
            <a:off x="8959041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19"/>
          <p:cNvSpPr/>
          <p:nvPr/>
        </p:nvSpPr>
        <p:spPr>
          <a:xfrm>
            <a:off x="8923137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0"/>
          <p:cNvSpPr txBox="1"/>
          <p:nvPr>
            <p:ph type="title"/>
          </p:nvPr>
        </p:nvSpPr>
        <p:spPr>
          <a:xfrm>
            <a:off x="457199" y="152718"/>
            <a:ext cx="8245475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p20"/>
          <p:cNvSpPr txBox="1"/>
          <p:nvPr>
            <p:ph idx="1" type="body"/>
          </p:nvPr>
        </p:nvSpPr>
        <p:spPr>
          <a:xfrm>
            <a:off x="457200" y="1752600"/>
            <a:ext cx="8245474" cy="4373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indent="-342900" lvl="1" marL="9144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18" name="Google Shape;118;p20"/>
          <p:cNvSpPr txBox="1"/>
          <p:nvPr>
            <p:ph idx="10" type="dt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9" name="Google Shape;119;p20"/>
          <p:cNvSpPr txBox="1"/>
          <p:nvPr>
            <p:ph idx="11" type="ftr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0" name="Google Shape;120;p20"/>
          <p:cNvSpPr txBox="1"/>
          <p:nvPr>
            <p:ph idx="12" type="sldNum"/>
          </p:nvPr>
        </p:nvSpPr>
        <p:spPr>
          <a:xfrm>
            <a:off x="8381522" y="6269672"/>
            <a:ext cx="64230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1"/>
          <p:cNvSpPr txBox="1"/>
          <p:nvPr>
            <p:ph type="title"/>
          </p:nvPr>
        </p:nvSpPr>
        <p:spPr>
          <a:xfrm>
            <a:off x="457200" y="1447800"/>
            <a:ext cx="7772400" cy="43211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800"/>
              <a:buFont typeface="Arial Black"/>
              <a:buNone/>
              <a:defRPr b="0" sz="8800" cap="none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" name="Google Shape;123;p21"/>
          <p:cNvSpPr txBox="1"/>
          <p:nvPr>
            <p:ph idx="1" type="body"/>
          </p:nvPr>
        </p:nvSpPr>
        <p:spPr>
          <a:xfrm>
            <a:off x="457200" y="228601"/>
            <a:ext cx="77724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b="0" sz="2000" cap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24" name="Google Shape;124;p21"/>
          <p:cNvSpPr txBox="1"/>
          <p:nvPr>
            <p:ph idx="10" type="dt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5" name="Google Shape;125;p21"/>
          <p:cNvSpPr txBox="1"/>
          <p:nvPr>
            <p:ph idx="12" type="sldNum"/>
          </p:nvPr>
        </p:nvSpPr>
        <p:spPr>
          <a:xfrm>
            <a:off x="8297523" y="6354445"/>
            <a:ext cx="70360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6" name="Google Shape;126;p21"/>
          <p:cNvSpPr txBox="1"/>
          <p:nvPr>
            <p:ph idx="11" type="ftr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2"/>
          <p:cNvSpPr txBox="1"/>
          <p:nvPr>
            <p:ph type="title"/>
          </p:nvPr>
        </p:nvSpPr>
        <p:spPr>
          <a:xfrm>
            <a:off x="457199" y="152718"/>
            <a:ext cx="8245475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" name="Google Shape;129;p22"/>
          <p:cNvSpPr txBox="1"/>
          <p:nvPr>
            <p:ph idx="1" type="body"/>
          </p:nvPr>
        </p:nvSpPr>
        <p:spPr>
          <a:xfrm>
            <a:off x="457200" y="1574800"/>
            <a:ext cx="3877529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1pPr>
            <a:lvl2pPr indent="-381000" lvl="1" marL="914400" algn="l">
              <a:spcBef>
                <a:spcPts val="600"/>
              </a:spcBef>
              <a:spcAft>
                <a:spcPts val="0"/>
              </a:spcAft>
              <a:buSzPts val="2400"/>
              <a:buChar char="•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9pPr>
          </a:lstStyle>
          <a:p/>
        </p:txBody>
      </p:sp>
      <p:sp>
        <p:nvSpPr>
          <p:cNvPr id="130" name="Google Shape;130;p22"/>
          <p:cNvSpPr txBox="1"/>
          <p:nvPr>
            <p:ph idx="2" type="body"/>
          </p:nvPr>
        </p:nvSpPr>
        <p:spPr>
          <a:xfrm>
            <a:off x="4886923" y="1574800"/>
            <a:ext cx="3815751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1pPr>
            <a:lvl2pPr indent="-381000" lvl="1" marL="914400" algn="l">
              <a:spcBef>
                <a:spcPts val="600"/>
              </a:spcBef>
              <a:spcAft>
                <a:spcPts val="0"/>
              </a:spcAft>
              <a:buSzPts val="2400"/>
              <a:buChar char="•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9pPr>
          </a:lstStyle>
          <a:p/>
        </p:txBody>
      </p:sp>
      <p:sp>
        <p:nvSpPr>
          <p:cNvPr id="131" name="Google Shape;131;p22"/>
          <p:cNvSpPr txBox="1"/>
          <p:nvPr>
            <p:ph idx="10" type="dt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2" name="Google Shape;132;p22"/>
          <p:cNvSpPr txBox="1"/>
          <p:nvPr>
            <p:ph idx="11" type="ftr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3" name="Google Shape;133;p22"/>
          <p:cNvSpPr txBox="1"/>
          <p:nvPr>
            <p:ph idx="12" type="sldNum"/>
          </p:nvPr>
        </p:nvSpPr>
        <p:spPr>
          <a:xfrm>
            <a:off x="8297523" y="6354445"/>
            <a:ext cx="70360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3"/>
          <p:cNvSpPr txBox="1"/>
          <p:nvPr>
            <p:ph type="title"/>
          </p:nvPr>
        </p:nvSpPr>
        <p:spPr>
          <a:xfrm>
            <a:off x="457199" y="152718"/>
            <a:ext cx="8245475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 Black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" name="Google Shape;136;p23"/>
          <p:cNvSpPr txBox="1"/>
          <p:nvPr>
            <p:ph idx="1" type="body"/>
          </p:nvPr>
        </p:nvSpPr>
        <p:spPr>
          <a:xfrm>
            <a:off x="1627632" y="1572768"/>
            <a:ext cx="3291840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0" sz="1800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137" name="Google Shape;137;p23"/>
          <p:cNvSpPr txBox="1"/>
          <p:nvPr>
            <p:ph idx="2" type="body"/>
          </p:nvPr>
        </p:nvSpPr>
        <p:spPr>
          <a:xfrm>
            <a:off x="1627632" y="2259366"/>
            <a:ext cx="3291840" cy="38404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indent="-355600" lvl="1" marL="914400" algn="l">
              <a:spcBef>
                <a:spcPts val="600"/>
              </a:spcBef>
              <a:spcAft>
                <a:spcPts val="0"/>
              </a:spcAft>
              <a:buSzPts val="2000"/>
              <a:buChar char="•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9pPr>
          </a:lstStyle>
          <a:p/>
        </p:txBody>
      </p:sp>
      <p:sp>
        <p:nvSpPr>
          <p:cNvPr id="138" name="Google Shape;138;p23"/>
          <p:cNvSpPr txBox="1"/>
          <p:nvPr>
            <p:ph idx="3" type="body"/>
          </p:nvPr>
        </p:nvSpPr>
        <p:spPr>
          <a:xfrm>
            <a:off x="5093208" y="1572768"/>
            <a:ext cx="3291840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0" sz="1800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139" name="Google Shape;139;p23"/>
          <p:cNvSpPr txBox="1"/>
          <p:nvPr>
            <p:ph idx="4" type="body"/>
          </p:nvPr>
        </p:nvSpPr>
        <p:spPr>
          <a:xfrm>
            <a:off x="5093208" y="2259366"/>
            <a:ext cx="3291840" cy="38404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indent="-355600" lvl="1" marL="914400" algn="l">
              <a:spcBef>
                <a:spcPts val="600"/>
              </a:spcBef>
              <a:spcAft>
                <a:spcPts val="0"/>
              </a:spcAft>
              <a:buSzPts val="2000"/>
              <a:buChar char="•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9pPr>
          </a:lstStyle>
          <a:p/>
        </p:txBody>
      </p:sp>
      <p:sp>
        <p:nvSpPr>
          <p:cNvPr id="140" name="Google Shape;140;p23"/>
          <p:cNvSpPr txBox="1"/>
          <p:nvPr>
            <p:ph idx="10" type="dt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1" name="Google Shape;141;p23"/>
          <p:cNvSpPr txBox="1"/>
          <p:nvPr>
            <p:ph idx="11" type="ftr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2" name="Google Shape;142;p23"/>
          <p:cNvSpPr txBox="1"/>
          <p:nvPr>
            <p:ph idx="12" type="sldNum"/>
          </p:nvPr>
        </p:nvSpPr>
        <p:spPr>
          <a:xfrm>
            <a:off x="8297523" y="6354445"/>
            <a:ext cx="70360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4"/>
          <p:cNvSpPr txBox="1"/>
          <p:nvPr>
            <p:ph type="title"/>
          </p:nvPr>
        </p:nvSpPr>
        <p:spPr>
          <a:xfrm>
            <a:off x="457199" y="152718"/>
            <a:ext cx="8245475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5" name="Google Shape;145;p24"/>
          <p:cNvSpPr txBox="1"/>
          <p:nvPr>
            <p:ph idx="10" type="dt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6" name="Google Shape;146;p24"/>
          <p:cNvSpPr txBox="1"/>
          <p:nvPr>
            <p:ph idx="11" type="ftr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7" name="Google Shape;147;p24"/>
          <p:cNvSpPr txBox="1"/>
          <p:nvPr>
            <p:ph idx="12" type="sldNum"/>
          </p:nvPr>
        </p:nvSpPr>
        <p:spPr>
          <a:xfrm>
            <a:off x="8297523" y="6354445"/>
            <a:ext cx="70360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5"/>
          <p:cNvSpPr txBox="1"/>
          <p:nvPr>
            <p:ph idx="10" type="dt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0" name="Google Shape;150;p25"/>
          <p:cNvSpPr txBox="1"/>
          <p:nvPr>
            <p:ph idx="11" type="ftr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1" name="Google Shape;151;p25"/>
          <p:cNvSpPr txBox="1"/>
          <p:nvPr>
            <p:ph idx="12" type="sldNum"/>
          </p:nvPr>
        </p:nvSpPr>
        <p:spPr>
          <a:xfrm>
            <a:off x="8297523" y="6354445"/>
            <a:ext cx="70360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6"/>
          <p:cNvSpPr txBox="1"/>
          <p:nvPr>
            <p:ph idx="1" type="body"/>
          </p:nvPr>
        </p:nvSpPr>
        <p:spPr>
          <a:xfrm>
            <a:off x="3575050" y="1600200"/>
            <a:ext cx="5111750" cy="44805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1pPr>
            <a:lvl2pPr indent="-406400" lvl="1" marL="914400" algn="l">
              <a:spcBef>
                <a:spcPts val="600"/>
              </a:spcBef>
              <a:spcAft>
                <a:spcPts val="0"/>
              </a:spcAft>
              <a:buSzPts val="2800"/>
              <a:buChar char="•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9pPr>
          </a:lstStyle>
          <a:p/>
        </p:txBody>
      </p:sp>
      <p:sp>
        <p:nvSpPr>
          <p:cNvPr id="154" name="Google Shape;154;p26"/>
          <p:cNvSpPr txBox="1"/>
          <p:nvPr>
            <p:ph idx="2" type="body"/>
          </p:nvPr>
        </p:nvSpPr>
        <p:spPr>
          <a:xfrm>
            <a:off x="457200" y="1600200"/>
            <a:ext cx="3008313" cy="44805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155" name="Google Shape;155;p26"/>
          <p:cNvSpPr txBox="1"/>
          <p:nvPr>
            <p:ph idx="10" type="dt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6" name="Google Shape;156;p26"/>
          <p:cNvSpPr txBox="1"/>
          <p:nvPr>
            <p:ph idx="11" type="ftr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7" name="Google Shape;157;p26"/>
          <p:cNvSpPr txBox="1"/>
          <p:nvPr>
            <p:ph idx="12" type="sldNum"/>
          </p:nvPr>
        </p:nvSpPr>
        <p:spPr>
          <a:xfrm>
            <a:off x="8297523" y="6354445"/>
            <a:ext cx="70360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58" name="Google Shape;158;p26"/>
          <p:cNvSpPr txBox="1"/>
          <p:nvPr>
            <p:ph type="title"/>
          </p:nvPr>
        </p:nvSpPr>
        <p:spPr>
          <a:xfrm>
            <a:off x="457199" y="152718"/>
            <a:ext cx="8245475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8"/>
          <p:cNvSpPr/>
          <p:nvPr/>
        </p:nvSpPr>
        <p:spPr>
          <a:xfrm>
            <a:off x="448092" y="599725"/>
            <a:ext cx="8238707" cy="81810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" name="Google Shape;28;p8"/>
          <p:cNvSpPr txBox="1"/>
          <p:nvPr>
            <p:ph type="title"/>
          </p:nvPr>
        </p:nvSpPr>
        <p:spPr>
          <a:xfrm>
            <a:off x="581192" y="687475"/>
            <a:ext cx="7989752" cy="59679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8"/>
          <p:cNvSpPr txBox="1"/>
          <p:nvPr>
            <p:ph idx="1" type="body"/>
          </p:nvPr>
        </p:nvSpPr>
        <p:spPr>
          <a:xfrm>
            <a:off x="448091" y="1505583"/>
            <a:ext cx="8238707" cy="43532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8911" lvl="0" marL="457200" algn="l">
              <a:spcBef>
                <a:spcPts val="720"/>
              </a:spcBef>
              <a:spcAft>
                <a:spcPts val="0"/>
              </a:spcAft>
              <a:buSzPts val="3312"/>
              <a:buChar char="◼"/>
              <a:defRPr sz="3600"/>
            </a:lvl1pPr>
            <a:lvl2pPr indent="-415544" lvl="1" marL="914400" algn="l">
              <a:spcBef>
                <a:spcPts val="640"/>
              </a:spcBef>
              <a:spcAft>
                <a:spcPts val="0"/>
              </a:spcAft>
              <a:buSzPts val="2944"/>
              <a:buChar char="◼"/>
              <a:defRPr sz="3200"/>
            </a:lvl2pPr>
            <a:lvl3pPr indent="-392175" lvl="2" marL="1371600" algn="l">
              <a:spcBef>
                <a:spcPts val="600"/>
              </a:spcBef>
              <a:spcAft>
                <a:spcPts val="0"/>
              </a:spcAft>
              <a:buSzPts val="2576"/>
              <a:buChar char="◼"/>
              <a:defRPr sz="2800"/>
            </a:lvl3pPr>
            <a:lvl4pPr indent="-368808" lvl="3" marL="1828800" algn="l">
              <a:spcBef>
                <a:spcPts val="600"/>
              </a:spcBef>
              <a:spcAft>
                <a:spcPts val="0"/>
              </a:spcAft>
              <a:buSzPts val="2208"/>
              <a:buChar char="◼"/>
              <a:defRPr sz="2400"/>
            </a:lvl4pPr>
            <a:lvl5pPr indent="-368807" lvl="4" marL="2286000" algn="l">
              <a:spcBef>
                <a:spcPts val="600"/>
              </a:spcBef>
              <a:spcAft>
                <a:spcPts val="0"/>
              </a:spcAft>
              <a:buSzPts val="2208"/>
              <a:buChar char="◼"/>
              <a:defRPr sz="2400"/>
            </a:lvl5pPr>
            <a:lvl6pPr indent="-333756" lvl="5" marL="27432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6pPr>
            <a:lvl7pPr indent="-333756" lvl="6" marL="32004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7pPr>
            <a:lvl8pPr indent="-333756" lvl="7" marL="36576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8pPr>
            <a:lvl9pPr indent="-333756" lvl="8" marL="4114800" algn="l"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/>
        </p:txBody>
      </p:sp>
      <p:sp>
        <p:nvSpPr>
          <p:cNvPr id="30" name="Google Shape;30;p8"/>
          <p:cNvSpPr txBox="1"/>
          <p:nvPr>
            <p:ph idx="10" type="dt"/>
          </p:nvPr>
        </p:nvSpPr>
        <p:spPr>
          <a:xfrm>
            <a:off x="5559327" y="639224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2D58AC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8"/>
          <p:cNvSpPr txBox="1"/>
          <p:nvPr>
            <p:ph idx="11" type="ftr"/>
          </p:nvPr>
        </p:nvSpPr>
        <p:spPr>
          <a:xfrm>
            <a:off x="581192" y="6387916"/>
            <a:ext cx="4870585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2D58AC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8"/>
          <p:cNvSpPr txBox="1"/>
          <p:nvPr>
            <p:ph idx="12" type="sldNum"/>
          </p:nvPr>
        </p:nvSpPr>
        <p:spPr>
          <a:xfrm>
            <a:off x="7800476" y="6392242"/>
            <a:ext cx="770468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algn="l">
              <a:spcBef>
                <a:spcPts val="0"/>
              </a:spcBef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algn="l">
              <a:spcBef>
                <a:spcPts val="0"/>
              </a:spcBef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algn="l">
              <a:spcBef>
                <a:spcPts val="0"/>
              </a:spcBef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algn="l">
              <a:spcBef>
                <a:spcPts val="0"/>
              </a:spcBef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algn="l">
              <a:spcBef>
                <a:spcPts val="0"/>
              </a:spcBef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algn="l">
              <a:spcBef>
                <a:spcPts val="0"/>
              </a:spcBef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algn="l">
              <a:spcBef>
                <a:spcPts val="0"/>
              </a:spcBef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algn="l">
              <a:spcBef>
                <a:spcPts val="0"/>
              </a:spcBef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showMasterSp="0" type="picTx">
  <p:cSld name="PICTURE_WITH_CAPTION_TEXT"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7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p27"/>
          <p:cNvSpPr/>
          <p:nvPr>
            <p:ph idx="2" type="pic"/>
          </p:nvPr>
        </p:nvSpPr>
        <p:spPr>
          <a:xfrm>
            <a:off x="-1" y="0"/>
            <a:ext cx="9000877" cy="4846320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1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2" name="Google Shape;162;p27"/>
          <p:cNvSpPr txBox="1"/>
          <p:nvPr>
            <p:ph idx="1" type="body"/>
          </p:nvPr>
        </p:nvSpPr>
        <p:spPr>
          <a:xfrm>
            <a:off x="457200" y="5715000"/>
            <a:ext cx="81534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163" name="Google Shape;163;p27"/>
          <p:cNvSpPr txBox="1"/>
          <p:nvPr>
            <p:ph idx="10" type="dt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4" name="Google Shape;164;p27"/>
          <p:cNvSpPr txBox="1"/>
          <p:nvPr>
            <p:ph idx="11" type="ftr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5" name="Google Shape;165;p27"/>
          <p:cNvSpPr txBox="1"/>
          <p:nvPr>
            <p:ph idx="12" type="sldNum"/>
          </p:nvPr>
        </p:nvSpPr>
        <p:spPr>
          <a:xfrm>
            <a:off x="8297523" y="6354445"/>
            <a:ext cx="70360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l">
              <a:spcBef>
                <a:spcPts val="0"/>
              </a:spcBef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l">
              <a:spcBef>
                <a:spcPts val="0"/>
              </a:spcBef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l">
              <a:spcBef>
                <a:spcPts val="0"/>
              </a:spcBef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l">
              <a:spcBef>
                <a:spcPts val="0"/>
              </a:spcBef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l">
              <a:spcBef>
                <a:spcPts val="0"/>
              </a:spcBef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l">
              <a:spcBef>
                <a:spcPts val="0"/>
              </a:spcBef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l">
              <a:spcBef>
                <a:spcPts val="0"/>
              </a:spcBef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l">
              <a:spcBef>
                <a:spcPts val="0"/>
              </a:spcBef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66" name="Google Shape;166;p27"/>
          <p:cNvSpPr txBox="1"/>
          <p:nvPr>
            <p:ph type="title"/>
          </p:nvPr>
        </p:nvSpPr>
        <p:spPr>
          <a:xfrm>
            <a:off x="457200" y="4953000"/>
            <a:ext cx="81534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 Black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7" name="Google Shape;167;p27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8"/>
          <p:cNvSpPr txBox="1"/>
          <p:nvPr>
            <p:ph type="title"/>
          </p:nvPr>
        </p:nvSpPr>
        <p:spPr>
          <a:xfrm>
            <a:off x="457199" y="152718"/>
            <a:ext cx="8245475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0" name="Google Shape;170;p28"/>
          <p:cNvSpPr txBox="1"/>
          <p:nvPr>
            <p:ph idx="1" type="body"/>
          </p:nvPr>
        </p:nvSpPr>
        <p:spPr>
          <a:xfrm rot="5400000">
            <a:off x="2393156" y="-183355"/>
            <a:ext cx="4373563" cy="82454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indent="-342900" lvl="1" marL="9144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71" name="Google Shape;171;p28"/>
          <p:cNvSpPr txBox="1"/>
          <p:nvPr>
            <p:ph idx="10" type="dt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2" name="Google Shape;172;p28"/>
          <p:cNvSpPr txBox="1"/>
          <p:nvPr>
            <p:ph idx="11" type="ftr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3" name="Google Shape;173;p28"/>
          <p:cNvSpPr txBox="1"/>
          <p:nvPr>
            <p:ph idx="12" type="sldNum"/>
          </p:nvPr>
        </p:nvSpPr>
        <p:spPr>
          <a:xfrm>
            <a:off x="8297523" y="6354445"/>
            <a:ext cx="70360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type="vertTitleAndTx">
  <p:cSld name="VERTICAL_TITLE_AND_VERTICAL_TEXT"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9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6" name="Google Shape;176;p29"/>
          <p:cNvSpPr txBox="1"/>
          <p:nvPr>
            <p:ph idx="1" type="body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indent="-342900" lvl="1" marL="9144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77" name="Google Shape;177;p29"/>
          <p:cNvSpPr txBox="1"/>
          <p:nvPr>
            <p:ph idx="10" type="dt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8" name="Google Shape;178;p29"/>
          <p:cNvSpPr txBox="1"/>
          <p:nvPr>
            <p:ph idx="11" type="ftr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9" name="Google Shape;179;p29"/>
          <p:cNvSpPr txBox="1"/>
          <p:nvPr>
            <p:ph idx="12" type="sldNum"/>
          </p:nvPr>
        </p:nvSpPr>
        <p:spPr>
          <a:xfrm>
            <a:off x="8297523" y="6354445"/>
            <a:ext cx="70360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showMasterSp="0">
  <p:cSld name="Title Slide"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1"/>
          <p:cNvSpPr txBox="1"/>
          <p:nvPr>
            <p:ph idx="1" type="subTitle"/>
          </p:nvPr>
        </p:nvSpPr>
        <p:spPr>
          <a:xfrm>
            <a:off x="1132517" y="3427224"/>
            <a:ext cx="68580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b="0" cap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 algn="ctr">
              <a:spcBef>
                <a:spcPts val="600"/>
              </a:spcBef>
              <a:spcAft>
                <a:spcPts val="0"/>
              </a:spcAft>
              <a:buSzPts val="20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360"/>
              </a:spcBef>
              <a:spcAft>
                <a:spcPts val="0"/>
              </a:spcAft>
              <a:buSzPts val="18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360"/>
              </a:spcBef>
              <a:spcAft>
                <a:spcPts val="0"/>
              </a:spcAft>
              <a:buSzPts val="18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360"/>
              </a:spcBef>
              <a:spcAft>
                <a:spcPts val="0"/>
              </a:spcAft>
              <a:buSzPts val="18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320"/>
              </a:spcBef>
              <a:spcAft>
                <a:spcPts val="0"/>
              </a:spcAft>
              <a:buSzPts val="16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320"/>
              </a:spcBef>
              <a:spcAft>
                <a:spcPts val="0"/>
              </a:spcAft>
              <a:buSzPts val="16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320"/>
              </a:spcBef>
              <a:spcAft>
                <a:spcPts val="0"/>
              </a:spcAft>
              <a:buSzPts val="16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320"/>
              </a:spcBef>
              <a:spcAft>
                <a:spcPts val="0"/>
              </a:spcAft>
              <a:buSzPts val="16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94" name="Google Shape;194;p31"/>
          <p:cNvSpPr txBox="1"/>
          <p:nvPr>
            <p:ph idx="10" type="dt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5" name="Google Shape;195;p31"/>
          <p:cNvSpPr txBox="1"/>
          <p:nvPr>
            <p:ph idx="11" type="ftr"/>
          </p:nvPr>
        </p:nvSpPr>
        <p:spPr>
          <a:xfrm>
            <a:off x="457200" y="6492875"/>
            <a:ext cx="3945988" cy="2820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6" name="Google Shape;196;p31"/>
          <p:cNvSpPr txBox="1"/>
          <p:nvPr>
            <p:ph idx="12" type="sldNum"/>
          </p:nvPr>
        </p:nvSpPr>
        <p:spPr>
          <a:xfrm>
            <a:off x="8484242" y="6341733"/>
            <a:ext cx="588319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97" name="Google Shape;197;p31"/>
          <p:cNvSpPr/>
          <p:nvPr/>
        </p:nvSpPr>
        <p:spPr>
          <a:xfrm>
            <a:off x="8996106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" name="Google Shape;198;p31"/>
          <p:cNvSpPr/>
          <p:nvPr/>
        </p:nvSpPr>
        <p:spPr>
          <a:xfrm>
            <a:off x="8959042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p31"/>
          <p:cNvSpPr/>
          <p:nvPr/>
        </p:nvSpPr>
        <p:spPr>
          <a:xfrm>
            <a:off x="8904666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EV3Lessons.com" id="200" name="Google Shape;200;p3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90896" y="400415"/>
            <a:ext cx="7741243" cy="2875320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31"/>
          <p:cNvSpPr txBox="1"/>
          <p:nvPr>
            <p:ph type="ctrTitle"/>
          </p:nvPr>
        </p:nvSpPr>
        <p:spPr>
          <a:xfrm>
            <a:off x="502903" y="5741850"/>
            <a:ext cx="8117227" cy="6027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 Black"/>
              <a:buNone/>
              <a:defRPr sz="2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2" name="Google Shape;202;p31"/>
          <p:cNvSpPr txBox="1"/>
          <p:nvPr/>
        </p:nvSpPr>
        <p:spPr>
          <a:xfrm>
            <a:off x="2078568" y="4119917"/>
            <a:ext cx="496589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By Sanjay and Arvind Seshan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" name="Google Shape;203;p31"/>
          <p:cNvSpPr/>
          <p:nvPr/>
        </p:nvSpPr>
        <p:spPr>
          <a:xfrm>
            <a:off x="8996105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Google Shape;204;p31"/>
          <p:cNvSpPr/>
          <p:nvPr/>
        </p:nvSpPr>
        <p:spPr>
          <a:xfrm>
            <a:off x="8959041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p31"/>
          <p:cNvSpPr/>
          <p:nvPr/>
        </p:nvSpPr>
        <p:spPr>
          <a:xfrm>
            <a:off x="8923137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32"/>
          <p:cNvSpPr txBox="1"/>
          <p:nvPr>
            <p:ph type="title"/>
          </p:nvPr>
        </p:nvSpPr>
        <p:spPr>
          <a:xfrm>
            <a:off x="457199" y="152718"/>
            <a:ext cx="8245475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8" name="Google Shape;208;p32"/>
          <p:cNvSpPr txBox="1"/>
          <p:nvPr>
            <p:ph idx="1" type="body"/>
          </p:nvPr>
        </p:nvSpPr>
        <p:spPr>
          <a:xfrm>
            <a:off x="457200" y="1752600"/>
            <a:ext cx="8245474" cy="4373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indent="-342900" lvl="1" marL="9144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209" name="Google Shape;209;p32"/>
          <p:cNvSpPr txBox="1"/>
          <p:nvPr>
            <p:ph idx="10" type="dt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0" name="Google Shape;210;p32"/>
          <p:cNvSpPr txBox="1"/>
          <p:nvPr>
            <p:ph idx="11" type="ftr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1" name="Google Shape;211;p32"/>
          <p:cNvSpPr txBox="1"/>
          <p:nvPr>
            <p:ph idx="12" type="sldNum"/>
          </p:nvPr>
        </p:nvSpPr>
        <p:spPr>
          <a:xfrm>
            <a:off x="8457383" y="6376457"/>
            <a:ext cx="627256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3"/>
          <p:cNvSpPr txBox="1"/>
          <p:nvPr>
            <p:ph type="title"/>
          </p:nvPr>
        </p:nvSpPr>
        <p:spPr>
          <a:xfrm>
            <a:off x="457200" y="1447800"/>
            <a:ext cx="7772400" cy="43211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800"/>
              <a:buFont typeface="Arial Black"/>
              <a:buNone/>
              <a:defRPr b="0" sz="8800" cap="none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4" name="Google Shape;214;p33"/>
          <p:cNvSpPr txBox="1"/>
          <p:nvPr>
            <p:ph idx="1" type="body"/>
          </p:nvPr>
        </p:nvSpPr>
        <p:spPr>
          <a:xfrm>
            <a:off x="457200" y="228601"/>
            <a:ext cx="77724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b="0" sz="2000" cap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15" name="Google Shape;215;p33"/>
          <p:cNvSpPr txBox="1"/>
          <p:nvPr>
            <p:ph idx="10" type="dt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6" name="Google Shape;216;p33"/>
          <p:cNvSpPr txBox="1"/>
          <p:nvPr>
            <p:ph idx="12" type="sldNum"/>
          </p:nvPr>
        </p:nvSpPr>
        <p:spPr>
          <a:xfrm rot="-5400000">
            <a:off x="8227377" y="5885497"/>
            <a:ext cx="1315721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17" name="Google Shape;217;p33"/>
          <p:cNvSpPr txBox="1"/>
          <p:nvPr>
            <p:ph idx="11" type="ftr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34"/>
          <p:cNvSpPr txBox="1"/>
          <p:nvPr>
            <p:ph type="title"/>
          </p:nvPr>
        </p:nvSpPr>
        <p:spPr>
          <a:xfrm>
            <a:off x="457199" y="152718"/>
            <a:ext cx="8245475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0" name="Google Shape;220;p34"/>
          <p:cNvSpPr txBox="1"/>
          <p:nvPr>
            <p:ph idx="1" type="body"/>
          </p:nvPr>
        </p:nvSpPr>
        <p:spPr>
          <a:xfrm>
            <a:off x="457200" y="1574800"/>
            <a:ext cx="3877529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1pPr>
            <a:lvl2pPr indent="-381000" lvl="1" marL="914400" algn="l">
              <a:spcBef>
                <a:spcPts val="600"/>
              </a:spcBef>
              <a:spcAft>
                <a:spcPts val="0"/>
              </a:spcAft>
              <a:buSzPts val="2400"/>
              <a:buChar char="•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9pPr>
          </a:lstStyle>
          <a:p/>
        </p:txBody>
      </p:sp>
      <p:sp>
        <p:nvSpPr>
          <p:cNvPr id="221" name="Google Shape;221;p34"/>
          <p:cNvSpPr txBox="1"/>
          <p:nvPr>
            <p:ph idx="2" type="body"/>
          </p:nvPr>
        </p:nvSpPr>
        <p:spPr>
          <a:xfrm>
            <a:off x="4886923" y="1574800"/>
            <a:ext cx="3815751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1pPr>
            <a:lvl2pPr indent="-381000" lvl="1" marL="914400" algn="l">
              <a:spcBef>
                <a:spcPts val="600"/>
              </a:spcBef>
              <a:spcAft>
                <a:spcPts val="0"/>
              </a:spcAft>
              <a:buSzPts val="2400"/>
              <a:buChar char="•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9pPr>
          </a:lstStyle>
          <a:p/>
        </p:txBody>
      </p:sp>
      <p:sp>
        <p:nvSpPr>
          <p:cNvPr id="222" name="Google Shape;222;p34"/>
          <p:cNvSpPr txBox="1"/>
          <p:nvPr>
            <p:ph idx="10" type="dt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3" name="Google Shape;223;p34"/>
          <p:cNvSpPr txBox="1"/>
          <p:nvPr>
            <p:ph idx="11" type="ftr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4" name="Google Shape;224;p34"/>
          <p:cNvSpPr txBox="1"/>
          <p:nvPr>
            <p:ph idx="12" type="sldNum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5"/>
          <p:cNvSpPr txBox="1"/>
          <p:nvPr>
            <p:ph type="title"/>
          </p:nvPr>
        </p:nvSpPr>
        <p:spPr>
          <a:xfrm>
            <a:off x="457199" y="152718"/>
            <a:ext cx="8245475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 Black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7" name="Google Shape;227;p35"/>
          <p:cNvSpPr txBox="1"/>
          <p:nvPr>
            <p:ph idx="1" type="body"/>
          </p:nvPr>
        </p:nvSpPr>
        <p:spPr>
          <a:xfrm>
            <a:off x="1627632" y="1572768"/>
            <a:ext cx="3291840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0" sz="1800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228" name="Google Shape;228;p35"/>
          <p:cNvSpPr txBox="1"/>
          <p:nvPr>
            <p:ph idx="2" type="body"/>
          </p:nvPr>
        </p:nvSpPr>
        <p:spPr>
          <a:xfrm>
            <a:off x="1627632" y="2259366"/>
            <a:ext cx="3291840" cy="38404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indent="-355600" lvl="1" marL="914400" algn="l">
              <a:spcBef>
                <a:spcPts val="600"/>
              </a:spcBef>
              <a:spcAft>
                <a:spcPts val="0"/>
              </a:spcAft>
              <a:buSzPts val="2000"/>
              <a:buChar char="•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9pPr>
          </a:lstStyle>
          <a:p/>
        </p:txBody>
      </p:sp>
      <p:sp>
        <p:nvSpPr>
          <p:cNvPr id="229" name="Google Shape;229;p35"/>
          <p:cNvSpPr txBox="1"/>
          <p:nvPr>
            <p:ph idx="3" type="body"/>
          </p:nvPr>
        </p:nvSpPr>
        <p:spPr>
          <a:xfrm>
            <a:off x="5093208" y="1572768"/>
            <a:ext cx="3291840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0" sz="1800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230" name="Google Shape;230;p35"/>
          <p:cNvSpPr txBox="1"/>
          <p:nvPr>
            <p:ph idx="4" type="body"/>
          </p:nvPr>
        </p:nvSpPr>
        <p:spPr>
          <a:xfrm>
            <a:off x="5093208" y="2259366"/>
            <a:ext cx="3291840" cy="38404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indent="-355600" lvl="1" marL="914400" algn="l">
              <a:spcBef>
                <a:spcPts val="600"/>
              </a:spcBef>
              <a:spcAft>
                <a:spcPts val="0"/>
              </a:spcAft>
              <a:buSzPts val="2000"/>
              <a:buChar char="•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9pPr>
          </a:lstStyle>
          <a:p/>
        </p:txBody>
      </p:sp>
      <p:sp>
        <p:nvSpPr>
          <p:cNvPr id="231" name="Google Shape;231;p35"/>
          <p:cNvSpPr txBox="1"/>
          <p:nvPr>
            <p:ph idx="10" type="dt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2" name="Google Shape;232;p35"/>
          <p:cNvSpPr txBox="1"/>
          <p:nvPr>
            <p:ph idx="11" type="ftr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3" name="Google Shape;233;p35"/>
          <p:cNvSpPr txBox="1"/>
          <p:nvPr>
            <p:ph idx="12" type="sldNum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36"/>
          <p:cNvSpPr txBox="1"/>
          <p:nvPr>
            <p:ph type="title"/>
          </p:nvPr>
        </p:nvSpPr>
        <p:spPr>
          <a:xfrm>
            <a:off x="457199" y="152718"/>
            <a:ext cx="8245475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6" name="Google Shape;236;p36"/>
          <p:cNvSpPr txBox="1"/>
          <p:nvPr>
            <p:ph idx="10" type="dt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7" name="Google Shape;237;p36"/>
          <p:cNvSpPr txBox="1"/>
          <p:nvPr>
            <p:ph idx="11" type="ftr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8" name="Google Shape;238;p36"/>
          <p:cNvSpPr txBox="1"/>
          <p:nvPr>
            <p:ph idx="12" type="sldNum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7"/>
          <p:cNvSpPr txBox="1"/>
          <p:nvPr>
            <p:ph idx="10" type="dt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1" name="Google Shape;241;p37"/>
          <p:cNvSpPr txBox="1"/>
          <p:nvPr>
            <p:ph idx="11" type="ftr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2" name="Google Shape;242;p37"/>
          <p:cNvSpPr txBox="1"/>
          <p:nvPr>
            <p:ph idx="12" type="sldNum"/>
          </p:nvPr>
        </p:nvSpPr>
        <p:spPr>
          <a:xfrm rot="-5400000">
            <a:off x="8227377" y="5885497"/>
            <a:ext cx="1315721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9"/>
          <p:cNvSpPr/>
          <p:nvPr/>
        </p:nvSpPr>
        <p:spPr>
          <a:xfrm>
            <a:off x="452646" y="5141973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" name="Google Shape;35;p9"/>
          <p:cNvSpPr txBox="1"/>
          <p:nvPr>
            <p:ph type="title"/>
          </p:nvPr>
        </p:nvSpPr>
        <p:spPr>
          <a:xfrm>
            <a:off x="581193" y="3036573"/>
            <a:ext cx="7989751" cy="150484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Gill Sans"/>
              <a:buNone/>
              <a:defRPr b="0" sz="3600" cap="none">
                <a:solidFill>
                  <a:schemeClr val="accen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9"/>
          <p:cNvSpPr txBox="1"/>
          <p:nvPr>
            <p:ph idx="1" type="body"/>
          </p:nvPr>
        </p:nvSpPr>
        <p:spPr>
          <a:xfrm>
            <a:off x="581193" y="4541417"/>
            <a:ext cx="7989751" cy="6005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60"/>
              </a:spcBef>
              <a:spcAft>
                <a:spcPts val="0"/>
              </a:spcAft>
              <a:buSzPts val="1656"/>
              <a:buNone/>
              <a:defRPr sz="1800" cap="none">
                <a:solidFill>
                  <a:schemeClr val="accent2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656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472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288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288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288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288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288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288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7" name="Google Shape;37;p9"/>
          <p:cNvSpPr txBox="1"/>
          <p:nvPr/>
        </p:nvSpPr>
        <p:spPr>
          <a:xfrm>
            <a:off x="5559327" y="639224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rPr>
              <a:t>Last Edit: 5/23/2020</a:t>
            </a:r>
            <a:endParaRPr b="0" i="0" sz="900" u="none" cap="none" strike="noStrike">
              <a:solidFill>
                <a:srgbClr val="2D58AC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8" name="Google Shape;38;p9"/>
          <p:cNvSpPr txBox="1"/>
          <p:nvPr/>
        </p:nvSpPr>
        <p:spPr>
          <a:xfrm>
            <a:off x="581192" y="6387916"/>
            <a:ext cx="487058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rPr>
              <a:t>COPYRIGHT 2018, FLL TUTORIALS</a:t>
            </a:r>
            <a:endParaRPr b="0" i="0" sz="900" u="none" cap="none" strike="noStrike">
              <a:solidFill>
                <a:srgbClr val="2D58AC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9" name="Google Shape;39;p9"/>
          <p:cNvSpPr txBox="1"/>
          <p:nvPr/>
        </p:nvSpPr>
        <p:spPr>
          <a:xfrm>
            <a:off x="7800476" y="6392242"/>
            <a:ext cx="77046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9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rPr>
              <a:t>‹#›</a:t>
            </a:fld>
            <a:endParaRPr b="0" i="0" sz="900" u="none" cap="none" strike="noStrike">
              <a:solidFill>
                <a:srgbClr val="2D58AC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8"/>
          <p:cNvSpPr txBox="1"/>
          <p:nvPr>
            <p:ph idx="1" type="body"/>
          </p:nvPr>
        </p:nvSpPr>
        <p:spPr>
          <a:xfrm>
            <a:off x="3575050" y="1600200"/>
            <a:ext cx="5111750" cy="44805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1pPr>
            <a:lvl2pPr indent="-406400" lvl="1" marL="914400" algn="l">
              <a:spcBef>
                <a:spcPts val="600"/>
              </a:spcBef>
              <a:spcAft>
                <a:spcPts val="0"/>
              </a:spcAft>
              <a:buSzPts val="2800"/>
              <a:buChar char="•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9pPr>
          </a:lstStyle>
          <a:p/>
        </p:txBody>
      </p:sp>
      <p:sp>
        <p:nvSpPr>
          <p:cNvPr id="245" name="Google Shape;245;p38"/>
          <p:cNvSpPr txBox="1"/>
          <p:nvPr>
            <p:ph idx="2" type="body"/>
          </p:nvPr>
        </p:nvSpPr>
        <p:spPr>
          <a:xfrm>
            <a:off x="457200" y="1600200"/>
            <a:ext cx="3008313" cy="44805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246" name="Google Shape;246;p38"/>
          <p:cNvSpPr txBox="1"/>
          <p:nvPr>
            <p:ph idx="10" type="dt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7" name="Google Shape;247;p38"/>
          <p:cNvSpPr txBox="1"/>
          <p:nvPr>
            <p:ph idx="11" type="ftr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8" name="Google Shape;248;p38"/>
          <p:cNvSpPr txBox="1"/>
          <p:nvPr>
            <p:ph idx="12" type="sldNum"/>
          </p:nvPr>
        </p:nvSpPr>
        <p:spPr>
          <a:xfrm rot="-5400000">
            <a:off x="8227377" y="5885497"/>
            <a:ext cx="1315721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49" name="Google Shape;249;p38"/>
          <p:cNvSpPr txBox="1"/>
          <p:nvPr>
            <p:ph type="title"/>
          </p:nvPr>
        </p:nvSpPr>
        <p:spPr>
          <a:xfrm>
            <a:off x="457199" y="152718"/>
            <a:ext cx="8245475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showMasterSp="0" type="picTx">
  <p:cSld name="PICTURE_WITH_CAPTION_TEXT"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39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" name="Google Shape;252;p39"/>
          <p:cNvSpPr/>
          <p:nvPr>
            <p:ph idx="2" type="pic"/>
          </p:nvPr>
        </p:nvSpPr>
        <p:spPr>
          <a:xfrm>
            <a:off x="-1" y="0"/>
            <a:ext cx="9000877" cy="4846320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1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53" name="Google Shape;253;p39"/>
          <p:cNvSpPr txBox="1"/>
          <p:nvPr>
            <p:ph idx="1" type="body"/>
          </p:nvPr>
        </p:nvSpPr>
        <p:spPr>
          <a:xfrm>
            <a:off x="457200" y="5715000"/>
            <a:ext cx="81534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254" name="Google Shape;254;p39"/>
          <p:cNvSpPr txBox="1"/>
          <p:nvPr>
            <p:ph idx="10" type="dt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5" name="Google Shape;255;p39"/>
          <p:cNvSpPr txBox="1"/>
          <p:nvPr>
            <p:ph idx="11" type="ftr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6" name="Google Shape;256;p39"/>
          <p:cNvSpPr txBox="1"/>
          <p:nvPr>
            <p:ph idx="12" type="sldNum"/>
          </p:nvPr>
        </p:nvSpPr>
        <p:spPr>
          <a:xfrm rot="-5400000">
            <a:off x="8227377" y="5885497"/>
            <a:ext cx="1315721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57" name="Google Shape;257;p39"/>
          <p:cNvSpPr txBox="1"/>
          <p:nvPr>
            <p:ph type="title"/>
          </p:nvPr>
        </p:nvSpPr>
        <p:spPr>
          <a:xfrm>
            <a:off x="457200" y="4953000"/>
            <a:ext cx="81534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 Black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8" name="Google Shape;258;p3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40"/>
          <p:cNvSpPr txBox="1"/>
          <p:nvPr>
            <p:ph type="title"/>
          </p:nvPr>
        </p:nvSpPr>
        <p:spPr>
          <a:xfrm>
            <a:off x="457199" y="152718"/>
            <a:ext cx="8245475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1" name="Google Shape;261;p40"/>
          <p:cNvSpPr txBox="1"/>
          <p:nvPr>
            <p:ph idx="1" type="body"/>
          </p:nvPr>
        </p:nvSpPr>
        <p:spPr>
          <a:xfrm rot="5400000">
            <a:off x="2393156" y="-183355"/>
            <a:ext cx="4373563" cy="82454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indent="-342900" lvl="1" marL="9144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262" name="Google Shape;262;p40"/>
          <p:cNvSpPr txBox="1"/>
          <p:nvPr>
            <p:ph idx="10" type="dt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3" name="Google Shape;263;p40"/>
          <p:cNvSpPr txBox="1"/>
          <p:nvPr>
            <p:ph idx="11" type="ftr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4" name="Google Shape;264;p40"/>
          <p:cNvSpPr txBox="1"/>
          <p:nvPr>
            <p:ph idx="12" type="sldNum"/>
          </p:nvPr>
        </p:nvSpPr>
        <p:spPr>
          <a:xfrm rot="-5400000">
            <a:off x="8227377" y="5885497"/>
            <a:ext cx="1315721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type="vertTitleAndTx">
  <p:cSld name="VERTICAL_TITLE_AND_VERTICAL_TEXT"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41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7" name="Google Shape;267;p41"/>
          <p:cNvSpPr txBox="1"/>
          <p:nvPr>
            <p:ph idx="1" type="body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indent="-342900" lvl="1" marL="9144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268" name="Google Shape;268;p41"/>
          <p:cNvSpPr txBox="1"/>
          <p:nvPr>
            <p:ph idx="10" type="dt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9" name="Google Shape;269;p41"/>
          <p:cNvSpPr txBox="1"/>
          <p:nvPr>
            <p:ph idx="11" type="ftr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0" name="Google Shape;270;p41"/>
          <p:cNvSpPr txBox="1"/>
          <p:nvPr>
            <p:ph idx="12" type="sldNum"/>
          </p:nvPr>
        </p:nvSpPr>
        <p:spPr>
          <a:xfrm rot="-5400000">
            <a:off x="8227377" y="5885497"/>
            <a:ext cx="1315721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43"/>
          <p:cNvSpPr txBox="1"/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9" name="Google Shape;279;p43"/>
          <p:cNvSpPr txBox="1"/>
          <p:nvPr>
            <p:ph idx="1" type="subTitle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80" name="Google Shape;280;p43"/>
          <p:cNvSpPr txBox="1"/>
          <p:nvPr>
            <p:ph idx="10" type="dt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1" name="Google Shape;281;p43"/>
          <p:cNvSpPr txBox="1"/>
          <p:nvPr>
            <p:ph idx="11" type="ftr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2" name="Google Shape;282;p43"/>
          <p:cNvSpPr txBox="1"/>
          <p:nvPr>
            <p:ph idx="12" type="sldNum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44"/>
          <p:cNvSpPr txBox="1"/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5" name="Google Shape;285;p44"/>
          <p:cNvSpPr txBox="1"/>
          <p:nvPr>
            <p:ph idx="1" type="body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6" name="Google Shape;286;p44"/>
          <p:cNvSpPr txBox="1"/>
          <p:nvPr>
            <p:ph idx="10" type="dt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7" name="Google Shape;287;p44"/>
          <p:cNvSpPr txBox="1"/>
          <p:nvPr>
            <p:ph idx="11" type="ftr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8" name="Google Shape;288;p44"/>
          <p:cNvSpPr txBox="1"/>
          <p:nvPr>
            <p:ph idx="12" type="sldNum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45"/>
          <p:cNvSpPr txBox="1"/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1" name="Google Shape;291;p45"/>
          <p:cNvSpPr txBox="1"/>
          <p:nvPr>
            <p:ph idx="1" type="body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92" name="Google Shape;292;p45"/>
          <p:cNvSpPr txBox="1"/>
          <p:nvPr>
            <p:ph idx="10" type="dt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3" name="Google Shape;293;p45"/>
          <p:cNvSpPr txBox="1"/>
          <p:nvPr>
            <p:ph idx="11" type="ftr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4" name="Google Shape;294;p45"/>
          <p:cNvSpPr txBox="1"/>
          <p:nvPr>
            <p:ph idx="12" type="sldNum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46"/>
          <p:cNvSpPr txBox="1"/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7" name="Google Shape;297;p46"/>
          <p:cNvSpPr txBox="1"/>
          <p:nvPr>
            <p:ph idx="1" type="body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8" name="Google Shape;298;p46"/>
          <p:cNvSpPr txBox="1"/>
          <p:nvPr>
            <p:ph idx="2" type="body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9" name="Google Shape;299;p46"/>
          <p:cNvSpPr txBox="1"/>
          <p:nvPr>
            <p:ph idx="10" type="dt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0" name="Google Shape;300;p46"/>
          <p:cNvSpPr txBox="1"/>
          <p:nvPr>
            <p:ph idx="11" type="ftr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1" name="Google Shape;301;p46"/>
          <p:cNvSpPr txBox="1"/>
          <p:nvPr>
            <p:ph idx="12" type="sldNum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47"/>
          <p:cNvSpPr txBox="1"/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4" name="Google Shape;304;p47"/>
          <p:cNvSpPr txBox="1"/>
          <p:nvPr>
            <p:ph idx="1" type="body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05" name="Google Shape;305;p47"/>
          <p:cNvSpPr txBox="1"/>
          <p:nvPr>
            <p:ph idx="2" type="body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06" name="Google Shape;306;p47"/>
          <p:cNvSpPr txBox="1"/>
          <p:nvPr>
            <p:ph idx="3" type="body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07" name="Google Shape;307;p47"/>
          <p:cNvSpPr txBox="1"/>
          <p:nvPr>
            <p:ph idx="4" type="body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08" name="Google Shape;308;p47"/>
          <p:cNvSpPr txBox="1"/>
          <p:nvPr>
            <p:ph idx="10" type="dt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9" name="Google Shape;309;p47"/>
          <p:cNvSpPr txBox="1"/>
          <p:nvPr>
            <p:ph idx="11" type="ftr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0" name="Google Shape;310;p47"/>
          <p:cNvSpPr txBox="1"/>
          <p:nvPr>
            <p:ph idx="12" type="sldNum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48"/>
          <p:cNvSpPr txBox="1"/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3" name="Google Shape;313;p48"/>
          <p:cNvSpPr txBox="1"/>
          <p:nvPr>
            <p:ph idx="10" type="dt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4" name="Google Shape;314;p48"/>
          <p:cNvSpPr txBox="1"/>
          <p:nvPr>
            <p:ph idx="11" type="ftr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5" name="Google Shape;315;p48"/>
          <p:cNvSpPr txBox="1"/>
          <p:nvPr>
            <p:ph idx="12" type="sldNum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0"/>
          <p:cNvSpPr/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" name="Google Shape;42;p10"/>
          <p:cNvSpPr txBox="1"/>
          <p:nvPr>
            <p:ph type="title"/>
          </p:nvPr>
        </p:nvSpPr>
        <p:spPr>
          <a:xfrm>
            <a:off x="581192" y="687474"/>
            <a:ext cx="7989752" cy="108332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0"/>
          <p:cNvSpPr txBox="1"/>
          <p:nvPr>
            <p:ph idx="1" type="body"/>
          </p:nvPr>
        </p:nvSpPr>
        <p:spPr>
          <a:xfrm>
            <a:off x="581192" y="2228002"/>
            <a:ext cx="3899527" cy="36330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33756" lvl="0" marL="457200" algn="l">
              <a:spcBef>
                <a:spcPts val="360"/>
              </a:spcBef>
              <a:spcAft>
                <a:spcPts val="0"/>
              </a:spcAft>
              <a:buSzPts val="1656"/>
              <a:buChar char="◼"/>
              <a:defRPr/>
            </a:lvl1pPr>
            <a:lvl2pPr indent="-333756" lvl="1" marL="9144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2pPr>
            <a:lvl3pPr indent="-333756" lvl="2" marL="13716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3pPr>
            <a:lvl4pPr indent="-333756" lvl="3" marL="18288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4pPr>
            <a:lvl5pPr indent="-333756" lvl="4" marL="22860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5pPr>
            <a:lvl6pPr indent="-333756" lvl="5" marL="27432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6pPr>
            <a:lvl7pPr indent="-333756" lvl="6" marL="32004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7pPr>
            <a:lvl8pPr indent="-333756" lvl="7" marL="36576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8pPr>
            <a:lvl9pPr indent="-333756" lvl="8" marL="4114800" algn="l"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/>
        </p:txBody>
      </p:sp>
      <p:sp>
        <p:nvSpPr>
          <p:cNvPr id="44" name="Google Shape;44;p10"/>
          <p:cNvSpPr txBox="1"/>
          <p:nvPr>
            <p:ph idx="2" type="body"/>
          </p:nvPr>
        </p:nvSpPr>
        <p:spPr>
          <a:xfrm>
            <a:off x="4663282" y="2228003"/>
            <a:ext cx="3907662" cy="36330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33756" lvl="0" marL="457200" algn="l">
              <a:spcBef>
                <a:spcPts val="360"/>
              </a:spcBef>
              <a:spcAft>
                <a:spcPts val="0"/>
              </a:spcAft>
              <a:buSzPts val="1656"/>
              <a:buChar char="◼"/>
              <a:defRPr/>
            </a:lvl1pPr>
            <a:lvl2pPr indent="-333756" lvl="1" marL="9144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2pPr>
            <a:lvl3pPr indent="-333756" lvl="2" marL="13716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3pPr>
            <a:lvl4pPr indent="-333756" lvl="3" marL="18288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4pPr>
            <a:lvl5pPr indent="-333756" lvl="4" marL="22860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5pPr>
            <a:lvl6pPr indent="-333756" lvl="5" marL="27432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6pPr>
            <a:lvl7pPr indent="-333756" lvl="6" marL="32004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7pPr>
            <a:lvl8pPr indent="-333756" lvl="7" marL="36576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8pPr>
            <a:lvl9pPr indent="-333756" lvl="8" marL="4114800" algn="l"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/>
        </p:txBody>
      </p:sp>
      <p:sp>
        <p:nvSpPr>
          <p:cNvPr id="45" name="Google Shape;45;p10"/>
          <p:cNvSpPr txBox="1"/>
          <p:nvPr>
            <p:ph idx="10" type="dt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10"/>
          <p:cNvSpPr txBox="1"/>
          <p:nvPr>
            <p:ph idx="11" type="ftr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0"/>
          <p:cNvSpPr txBox="1"/>
          <p:nvPr>
            <p:ph idx="12" type="sldNum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49"/>
          <p:cNvSpPr txBox="1"/>
          <p:nvPr>
            <p:ph idx="10" type="dt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8" name="Google Shape;318;p49"/>
          <p:cNvSpPr txBox="1"/>
          <p:nvPr>
            <p:ph idx="11" type="ftr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9" name="Google Shape;319;p49"/>
          <p:cNvSpPr txBox="1"/>
          <p:nvPr>
            <p:ph idx="12" type="sldNum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50"/>
          <p:cNvSpPr txBox="1"/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2" name="Google Shape;322;p50"/>
          <p:cNvSpPr txBox="1"/>
          <p:nvPr>
            <p:ph idx="1" type="body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323" name="Google Shape;323;p50"/>
          <p:cNvSpPr txBox="1"/>
          <p:nvPr>
            <p:ph idx="2" type="body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324" name="Google Shape;324;p50"/>
          <p:cNvSpPr txBox="1"/>
          <p:nvPr>
            <p:ph idx="10" type="dt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5" name="Google Shape;325;p50"/>
          <p:cNvSpPr txBox="1"/>
          <p:nvPr>
            <p:ph idx="11" type="ftr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6" name="Google Shape;326;p50"/>
          <p:cNvSpPr txBox="1"/>
          <p:nvPr>
            <p:ph idx="12" type="sldNum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type="picTx">
  <p:cSld name="PICTURE_WITH_CAPTION_TEXT"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51"/>
          <p:cNvSpPr txBox="1"/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9" name="Google Shape;329;p51"/>
          <p:cNvSpPr/>
          <p:nvPr>
            <p:ph idx="2" type="pic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0" name="Google Shape;330;p51"/>
          <p:cNvSpPr txBox="1"/>
          <p:nvPr>
            <p:ph idx="1" type="body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331" name="Google Shape;331;p51"/>
          <p:cNvSpPr txBox="1"/>
          <p:nvPr>
            <p:ph idx="10" type="dt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2" name="Google Shape;332;p51"/>
          <p:cNvSpPr txBox="1"/>
          <p:nvPr>
            <p:ph idx="11" type="ftr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3" name="Google Shape;333;p51"/>
          <p:cNvSpPr txBox="1"/>
          <p:nvPr>
            <p:ph idx="12" type="sldNum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52"/>
          <p:cNvSpPr txBox="1"/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6" name="Google Shape;336;p52"/>
          <p:cNvSpPr txBox="1"/>
          <p:nvPr>
            <p:ph idx="1" type="body"/>
          </p:nvPr>
        </p:nvSpPr>
        <p:spPr>
          <a:xfrm rot="5400000">
            <a:off x="2396331" y="57944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7" name="Google Shape;337;p52"/>
          <p:cNvSpPr txBox="1"/>
          <p:nvPr>
            <p:ph idx="10" type="dt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8" name="Google Shape;338;p52"/>
          <p:cNvSpPr txBox="1"/>
          <p:nvPr>
            <p:ph idx="11" type="ftr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9" name="Google Shape;339;p52"/>
          <p:cNvSpPr txBox="1"/>
          <p:nvPr>
            <p:ph idx="12" type="sldNum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type="vertTitleAndTx">
  <p:cSld name="VERTICAL_TITLE_AND_VERTICAL_TEXT"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53"/>
          <p:cNvSpPr txBox="1"/>
          <p:nvPr>
            <p:ph type="title"/>
          </p:nvPr>
        </p:nvSpPr>
        <p:spPr>
          <a:xfrm rot="5400000">
            <a:off x="4623593" y="2285206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2" name="Google Shape;342;p53"/>
          <p:cNvSpPr txBox="1"/>
          <p:nvPr>
            <p:ph idx="1" type="body"/>
          </p:nvPr>
        </p:nvSpPr>
        <p:spPr>
          <a:xfrm rot="5400000">
            <a:off x="604044" y="389732"/>
            <a:ext cx="5811838" cy="5762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43" name="Google Shape;343;p53"/>
          <p:cNvSpPr txBox="1"/>
          <p:nvPr>
            <p:ph idx="10" type="dt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4" name="Google Shape;344;p53"/>
          <p:cNvSpPr txBox="1"/>
          <p:nvPr>
            <p:ph idx="11" type="ftr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5" name="Google Shape;345;p53"/>
          <p:cNvSpPr txBox="1"/>
          <p:nvPr>
            <p:ph idx="12" type="sldNum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showMasterSp="0" type="title">
  <p:cSld name="TITLE"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55"/>
          <p:cNvSpPr txBox="1"/>
          <p:nvPr>
            <p:ph type="ctrTitle"/>
          </p:nvPr>
        </p:nvSpPr>
        <p:spPr>
          <a:xfrm>
            <a:off x="457200" y="228600"/>
            <a:ext cx="7772400" cy="4571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800"/>
              <a:buFont typeface="Arial Black"/>
              <a:buNone/>
              <a:defRPr sz="8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0" name="Google Shape;360;p55"/>
          <p:cNvSpPr txBox="1"/>
          <p:nvPr>
            <p:ph idx="1" type="subTitle"/>
          </p:nvPr>
        </p:nvSpPr>
        <p:spPr>
          <a:xfrm>
            <a:off x="457200" y="4800600"/>
            <a:ext cx="68580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b="0" cap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 algn="ctr">
              <a:spcBef>
                <a:spcPts val="600"/>
              </a:spcBef>
              <a:spcAft>
                <a:spcPts val="0"/>
              </a:spcAft>
              <a:buSzPts val="20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360"/>
              </a:spcBef>
              <a:spcAft>
                <a:spcPts val="0"/>
              </a:spcAft>
              <a:buSzPts val="18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360"/>
              </a:spcBef>
              <a:spcAft>
                <a:spcPts val="0"/>
              </a:spcAft>
              <a:buSzPts val="18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360"/>
              </a:spcBef>
              <a:spcAft>
                <a:spcPts val="0"/>
              </a:spcAft>
              <a:buSzPts val="18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320"/>
              </a:spcBef>
              <a:spcAft>
                <a:spcPts val="0"/>
              </a:spcAft>
              <a:buSzPts val="16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320"/>
              </a:spcBef>
              <a:spcAft>
                <a:spcPts val="0"/>
              </a:spcAft>
              <a:buSzPts val="16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320"/>
              </a:spcBef>
              <a:spcAft>
                <a:spcPts val="0"/>
              </a:spcAft>
              <a:buSzPts val="16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320"/>
              </a:spcBef>
              <a:spcAft>
                <a:spcPts val="0"/>
              </a:spcAft>
              <a:buSzPts val="16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61" name="Google Shape;361;p55"/>
          <p:cNvSpPr txBox="1"/>
          <p:nvPr>
            <p:ph idx="10" type="dt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2" name="Google Shape;362;p55"/>
          <p:cNvSpPr txBox="1"/>
          <p:nvPr>
            <p:ph idx="11" type="ftr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3" name="Google Shape;363;p55"/>
          <p:cNvSpPr txBox="1"/>
          <p:nvPr>
            <p:ph idx="12" type="sldNum"/>
          </p:nvPr>
        </p:nvSpPr>
        <p:spPr>
          <a:xfrm>
            <a:off x="8297523" y="6354445"/>
            <a:ext cx="70360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 b="1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l">
              <a:spcBef>
                <a:spcPts val="0"/>
              </a:spcBef>
              <a:buNone/>
              <a:defRPr b="1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l">
              <a:spcBef>
                <a:spcPts val="0"/>
              </a:spcBef>
              <a:buNone/>
              <a:defRPr b="1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l">
              <a:spcBef>
                <a:spcPts val="0"/>
              </a:spcBef>
              <a:buNone/>
              <a:defRPr b="1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l">
              <a:spcBef>
                <a:spcPts val="0"/>
              </a:spcBef>
              <a:buNone/>
              <a:defRPr b="1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l">
              <a:spcBef>
                <a:spcPts val="0"/>
              </a:spcBef>
              <a:buNone/>
              <a:defRPr b="1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l">
              <a:spcBef>
                <a:spcPts val="0"/>
              </a:spcBef>
              <a:buNone/>
              <a:defRPr b="1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l">
              <a:spcBef>
                <a:spcPts val="0"/>
              </a:spcBef>
              <a:buNone/>
              <a:defRPr b="1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l">
              <a:spcBef>
                <a:spcPts val="0"/>
              </a:spcBef>
              <a:buNone/>
              <a:defRPr b="1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64" name="Google Shape;364;p55"/>
          <p:cNvSpPr/>
          <p:nvPr/>
        </p:nvSpPr>
        <p:spPr>
          <a:xfrm>
            <a:off x="8996105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5" name="Google Shape;365;p55"/>
          <p:cNvSpPr/>
          <p:nvPr/>
        </p:nvSpPr>
        <p:spPr>
          <a:xfrm>
            <a:off x="8959041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6" name="Google Shape;366;p55"/>
          <p:cNvSpPr/>
          <p:nvPr/>
        </p:nvSpPr>
        <p:spPr>
          <a:xfrm>
            <a:off x="8923137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7" name="Google Shape;367;p55"/>
          <p:cNvSpPr/>
          <p:nvPr/>
        </p:nvSpPr>
        <p:spPr>
          <a:xfrm>
            <a:off x="8996105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8" name="Google Shape;368;p55"/>
          <p:cNvSpPr/>
          <p:nvPr/>
        </p:nvSpPr>
        <p:spPr>
          <a:xfrm>
            <a:off x="8959041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9" name="Google Shape;369;p55"/>
          <p:cNvSpPr/>
          <p:nvPr/>
        </p:nvSpPr>
        <p:spPr>
          <a:xfrm>
            <a:off x="8923137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56"/>
          <p:cNvSpPr txBox="1"/>
          <p:nvPr>
            <p:ph type="title"/>
          </p:nvPr>
        </p:nvSpPr>
        <p:spPr>
          <a:xfrm>
            <a:off x="457199" y="152718"/>
            <a:ext cx="8245475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2" name="Google Shape;372;p56"/>
          <p:cNvSpPr txBox="1"/>
          <p:nvPr>
            <p:ph idx="1" type="body"/>
          </p:nvPr>
        </p:nvSpPr>
        <p:spPr>
          <a:xfrm>
            <a:off x="457200" y="1752600"/>
            <a:ext cx="8245474" cy="4373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indent="-342900" lvl="1" marL="9144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373" name="Google Shape;373;p56"/>
          <p:cNvSpPr txBox="1"/>
          <p:nvPr>
            <p:ph idx="10" type="dt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4" name="Google Shape;374;p56"/>
          <p:cNvSpPr txBox="1"/>
          <p:nvPr>
            <p:ph idx="11" type="ftr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5" name="Google Shape;375;p56"/>
          <p:cNvSpPr txBox="1"/>
          <p:nvPr>
            <p:ph idx="12" type="sldNum"/>
          </p:nvPr>
        </p:nvSpPr>
        <p:spPr>
          <a:xfrm>
            <a:off x="8381522" y="6269672"/>
            <a:ext cx="64230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57"/>
          <p:cNvSpPr txBox="1"/>
          <p:nvPr>
            <p:ph type="title"/>
          </p:nvPr>
        </p:nvSpPr>
        <p:spPr>
          <a:xfrm>
            <a:off x="457200" y="1447800"/>
            <a:ext cx="7772400" cy="43211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800"/>
              <a:buFont typeface="Arial Black"/>
              <a:buNone/>
              <a:defRPr b="0" sz="8800" cap="none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8" name="Google Shape;378;p57"/>
          <p:cNvSpPr txBox="1"/>
          <p:nvPr>
            <p:ph idx="1" type="body"/>
          </p:nvPr>
        </p:nvSpPr>
        <p:spPr>
          <a:xfrm>
            <a:off x="457200" y="228601"/>
            <a:ext cx="77724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b="0" sz="2000" cap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79" name="Google Shape;379;p57"/>
          <p:cNvSpPr txBox="1"/>
          <p:nvPr>
            <p:ph idx="10" type="dt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0" name="Google Shape;380;p57"/>
          <p:cNvSpPr txBox="1"/>
          <p:nvPr>
            <p:ph idx="12" type="sldNum"/>
          </p:nvPr>
        </p:nvSpPr>
        <p:spPr>
          <a:xfrm>
            <a:off x="8297523" y="6354445"/>
            <a:ext cx="70360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81" name="Google Shape;381;p57"/>
          <p:cNvSpPr txBox="1"/>
          <p:nvPr>
            <p:ph idx="11" type="ftr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58"/>
          <p:cNvSpPr txBox="1"/>
          <p:nvPr>
            <p:ph type="title"/>
          </p:nvPr>
        </p:nvSpPr>
        <p:spPr>
          <a:xfrm>
            <a:off x="457199" y="152718"/>
            <a:ext cx="8245475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4" name="Google Shape;384;p58"/>
          <p:cNvSpPr txBox="1"/>
          <p:nvPr>
            <p:ph idx="1" type="body"/>
          </p:nvPr>
        </p:nvSpPr>
        <p:spPr>
          <a:xfrm>
            <a:off x="457200" y="1574800"/>
            <a:ext cx="3877529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1pPr>
            <a:lvl2pPr indent="-381000" lvl="1" marL="914400" algn="l">
              <a:spcBef>
                <a:spcPts val="600"/>
              </a:spcBef>
              <a:spcAft>
                <a:spcPts val="0"/>
              </a:spcAft>
              <a:buSzPts val="2400"/>
              <a:buChar char="•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9pPr>
          </a:lstStyle>
          <a:p/>
        </p:txBody>
      </p:sp>
      <p:sp>
        <p:nvSpPr>
          <p:cNvPr id="385" name="Google Shape;385;p58"/>
          <p:cNvSpPr txBox="1"/>
          <p:nvPr>
            <p:ph idx="2" type="body"/>
          </p:nvPr>
        </p:nvSpPr>
        <p:spPr>
          <a:xfrm>
            <a:off x="4886923" y="1574800"/>
            <a:ext cx="3815751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1pPr>
            <a:lvl2pPr indent="-381000" lvl="1" marL="914400" algn="l">
              <a:spcBef>
                <a:spcPts val="600"/>
              </a:spcBef>
              <a:spcAft>
                <a:spcPts val="0"/>
              </a:spcAft>
              <a:buSzPts val="2400"/>
              <a:buChar char="•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9pPr>
          </a:lstStyle>
          <a:p/>
        </p:txBody>
      </p:sp>
      <p:sp>
        <p:nvSpPr>
          <p:cNvPr id="386" name="Google Shape;386;p58"/>
          <p:cNvSpPr txBox="1"/>
          <p:nvPr>
            <p:ph idx="10" type="dt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7" name="Google Shape;387;p58"/>
          <p:cNvSpPr txBox="1"/>
          <p:nvPr>
            <p:ph idx="11" type="ftr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8" name="Google Shape;388;p58"/>
          <p:cNvSpPr txBox="1"/>
          <p:nvPr>
            <p:ph idx="12" type="sldNum"/>
          </p:nvPr>
        </p:nvSpPr>
        <p:spPr>
          <a:xfrm>
            <a:off x="8297523" y="6354445"/>
            <a:ext cx="70360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59"/>
          <p:cNvSpPr txBox="1"/>
          <p:nvPr>
            <p:ph type="title"/>
          </p:nvPr>
        </p:nvSpPr>
        <p:spPr>
          <a:xfrm>
            <a:off x="457199" y="152718"/>
            <a:ext cx="8245475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 Black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1" name="Google Shape;391;p59"/>
          <p:cNvSpPr txBox="1"/>
          <p:nvPr>
            <p:ph idx="1" type="body"/>
          </p:nvPr>
        </p:nvSpPr>
        <p:spPr>
          <a:xfrm>
            <a:off x="1627632" y="1572768"/>
            <a:ext cx="3291840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0" sz="1800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392" name="Google Shape;392;p59"/>
          <p:cNvSpPr txBox="1"/>
          <p:nvPr>
            <p:ph idx="2" type="body"/>
          </p:nvPr>
        </p:nvSpPr>
        <p:spPr>
          <a:xfrm>
            <a:off x="1627632" y="2259366"/>
            <a:ext cx="3291840" cy="38404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indent="-355600" lvl="1" marL="914400" algn="l">
              <a:spcBef>
                <a:spcPts val="600"/>
              </a:spcBef>
              <a:spcAft>
                <a:spcPts val="0"/>
              </a:spcAft>
              <a:buSzPts val="2000"/>
              <a:buChar char="•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9pPr>
          </a:lstStyle>
          <a:p/>
        </p:txBody>
      </p:sp>
      <p:sp>
        <p:nvSpPr>
          <p:cNvPr id="393" name="Google Shape;393;p59"/>
          <p:cNvSpPr txBox="1"/>
          <p:nvPr>
            <p:ph idx="3" type="body"/>
          </p:nvPr>
        </p:nvSpPr>
        <p:spPr>
          <a:xfrm>
            <a:off x="5093208" y="1572768"/>
            <a:ext cx="3291840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0" sz="1800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394" name="Google Shape;394;p59"/>
          <p:cNvSpPr txBox="1"/>
          <p:nvPr>
            <p:ph idx="4" type="body"/>
          </p:nvPr>
        </p:nvSpPr>
        <p:spPr>
          <a:xfrm>
            <a:off x="5093208" y="2259366"/>
            <a:ext cx="3291840" cy="38404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indent="-355600" lvl="1" marL="914400" algn="l">
              <a:spcBef>
                <a:spcPts val="600"/>
              </a:spcBef>
              <a:spcAft>
                <a:spcPts val="0"/>
              </a:spcAft>
              <a:buSzPts val="2000"/>
              <a:buChar char="•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9pPr>
          </a:lstStyle>
          <a:p/>
        </p:txBody>
      </p:sp>
      <p:sp>
        <p:nvSpPr>
          <p:cNvPr id="395" name="Google Shape;395;p59"/>
          <p:cNvSpPr txBox="1"/>
          <p:nvPr>
            <p:ph idx="10" type="dt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6" name="Google Shape;396;p59"/>
          <p:cNvSpPr txBox="1"/>
          <p:nvPr>
            <p:ph idx="11" type="ftr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7" name="Google Shape;397;p59"/>
          <p:cNvSpPr txBox="1"/>
          <p:nvPr>
            <p:ph idx="12" type="sldNum"/>
          </p:nvPr>
        </p:nvSpPr>
        <p:spPr>
          <a:xfrm>
            <a:off x="8297523" y="6354445"/>
            <a:ext cx="70360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/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" name="Google Shape;50;p11"/>
          <p:cNvSpPr txBox="1"/>
          <p:nvPr>
            <p:ph type="title"/>
          </p:nvPr>
        </p:nvSpPr>
        <p:spPr>
          <a:xfrm>
            <a:off x="581192" y="687474"/>
            <a:ext cx="7989752" cy="108332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ill Sans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1"/>
          <p:cNvSpPr txBox="1"/>
          <p:nvPr>
            <p:ph idx="1" type="body"/>
          </p:nvPr>
        </p:nvSpPr>
        <p:spPr>
          <a:xfrm>
            <a:off x="887219" y="2228003"/>
            <a:ext cx="3593500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40"/>
              </a:spcBef>
              <a:spcAft>
                <a:spcPts val="0"/>
              </a:spcAft>
              <a:buSzPts val="2024"/>
              <a:buNone/>
              <a:defRPr b="0" sz="2200">
                <a:solidFill>
                  <a:schemeClr val="accent2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840"/>
              <a:buNone/>
              <a:defRPr b="1" sz="20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656"/>
              <a:buNone/>
              <a:defRPr b="1" sz="18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472"/>
              <a:buNone/>
              <a:defRPr b="1" sz="16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472"/>
              <a:buNone/>
              <a:defRPr b="1" sz="16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472"/>
              <a:buNone/>
              <a:defRPr b="1" sz="16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472"/>
              <a:buNone/>
              <a:defRPr b="1" sz="16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472"/>
              <a:buNone/>
              <a:defRPr b="1" sz="1600"/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472"/>
              <a:buNone/>
              <a:defRPr b="1" sz="1600"/>
            </a:lvl9pPr>
          </a:lstStyle>
          <a:p/>
        </p:txBody>
      </p:sp>
      <p:sp>
        <p:nvSpPr>
          <p:cNvPr id="52" name="Google Shape;52;p11"/>
          <p:cNvSpPr txBox="1"/>
          <p:nvPr>
            <p:ph idx="2" type="body"/>
          </p:nvPr>
        </p:nvSpPr>
        <p:spPr>
          <a:xfrm>
            <a:off x="581192" y="2926051"/>
            <a:ext cx="3899527" cy="2934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3756" lvl="0" marL="457200" algn="l">
              <a:spcBef>
                <a:spcPts val="360"/>
              </a:spcBef>
              <a:spcAft>
                <a:spcPts val="0"/>
              </a:spcAft>
              <a:buSzPts val="1656"/>
              <a:buChar char="◼"/>
              <a:defRPr/>
            </a:lvl1pPr>
            <a:lvl2pPr indent="-333756" lvl="1" marL="9144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2pPr>
            <a:lvl3pPr indent="-333756" lvl="2" marL="13716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3pPr>
            <a:lvl4pPr indent="-333756" lvl="3" marL="18288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4pPr>
            <a:lvl5pPr indent="-333756" lvl="4" marL="22860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5pPr>
            <a:lvl6pPr indent="-333756" lvl="5" marL="27432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6pPr>
            <a:lvl7pPr indent="-333756" lvl="6" marL="32004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7pPr>
            <a:lvl8pPr indent="-333756" lvl="7" marL="36576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8pPr>
            <a:lvl9pPr indent="-333756" lvl="8" marL="4114800" algn="l"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/>
        </p:txBody>
      </p:sp>
      <p:sp>
        <p:nvSpPr>
          <p:cNvPr id="53" name="Google Shape;53;p11"/>
          <p:cNvSpPr txBox="1"/>
          <p:nvPr>
            <p:ph idx="3" type="body"/>
          </p:nvPr>
        </p:nvSpPr>
        <p:spPr>
          <a:xfrm>
            <a:off x="4969308" y="2228003"/>
            <a:ext cx="3601635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40"/>
              </a:spcBef>
              <a:spcAft>
                <a:spcPts val="0"/>
              </a:spcAft>
              <a:buSzPts val="2024"/>
              <a:buNone/>
              <a:defRPr b="0" sz="2200">
                <a:solidFill>
                  <a:schemeClr val="accent2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840"/>
              <a:buNone/>
              <a:defRPr b="1" sz="20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656"/>
              <a:buNone/>
              <a:defRPr b="1" sz="18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472"/>
              <a:buNone/>
              <a:defRPr b="1" sz="16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472"/>
              <a:buNone/>
              <a:defRPr b="1" sz="16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472"/>
              <a:buNone/>
              <a:defRPr b="1" sz="16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472"/>
              <a:buNone/>
              <a:defRPr b="1" sz="16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472"/>
              <a:buNone/>
              <a:defRPr b="1" sz="1600"/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472"/>
              <a:buNone/>
              <a:defRPr b="1" sz="1600"/>
            </a:lvl9pPr>
          </a:lstStyle>
          <a:p/>
        </p:txBody>
      </p:sp>
      <p:sp>
        <p:nvSpPr>
          <p:cNvPr id="54" name="Google Shape;54;p11"/>
          <p:cNvSpPr txBox="1"/>
          <p:nvPr>
            <p:ph idx="4" type="body"/>
          </p:nvPr>
        </p:nvSpPr>
        <p:spPr>
          <a:xfrm>
            <a:off x="4663282" y="2926051"/>
            <a:ext cx="3907662" cy="2934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3756" lvl="0" marL="457200" algn="l">
              <a:spcBef>
                <a:spcPts val="360"/>
              </a:spcBef>
              <a:spcAft>
                <a:spcPts val="0"/>
              </a:spcAft>
              <a:buSzPts val="1656"/>
              <a:buChar char="◼"/>
              <a:defRPr/>
            </a:lvl1pPr>
            <a:lvl2pPr indent="-333756" lvl="1" marL="9144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2pPr>
            <a:lvl3pPr indent="-333756" lvl="2" marL="13716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3pPr>
            <a:lvl4pPr indent="-333756" lvl="3" marL="18288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4pPr>
            <a:lvl5pPr indent="-333756" lvl="4" marL="22860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5pPr>
            <a:lvl6pPr indent="-333756" lvl="5" marL="27432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6pPr>
            <a:lvl7pPr indent="-333756" lvl="6" marL="32004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7pPr>
            <a:lvl8pPr indent="-333756" lvl="7" marL="36576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8pPr>
            <a:lvl9pPr indent="-333756" lvl="8" marL="4114800" algn="l"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/>
        </p:txBody>
      </p:sp>
      <p:sp>
        <p:nvSpPr>
          <p:cNvPr id="55" name="Google Shape;55;p11"/>
          <p:cNvSpPr txBox="1"/>
          <p:nvPr>
            <p:ph idx="10" type="dt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1"/>
          <p:cNvSpPr txBox="1"/>
          <p:nvPr>
            <p:ph idx="11" type="ftr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1"/>
          <p:cNvSpPr txBox="1"/>
          <p:nvPr>
            <p:ph idx="12" type="sldNum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60"/>
          <p:cNvSpPr txBox="1"/>
          <p:nvPr>
            <p:ph type="title"/>
          </p:nvPr>
        </p:nvSpPr>
        <p:spPr>
          <a:xfrm>
            <a:off x="457199" y="152718"/>
            <a:ext cx="8245475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0" name="Google Shape;400;p60"/>
          <p:cNvSpPr txBox="1"/>
          <p:nvPr>
            <p:ph idx="10" type="dt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1" name="Google Shape;401;p60"/>
          <p:cNvSpPr txBox="1"/>
          <p:nvPr>
            <p:ph idx="11" type="ftr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2" name="Google Shape;402;p60"/>
          <p:cNvSpPr txBox="1"/>
          <p:nvPr>
            <p:ph idx="12" type="sldNum"/>
          </p:nvPr>
        </p:nvSpPr>
        <p:spPr>
          <a:xfrm>
            <a:off x="8297523" y="6354445"/>
            <a:ext cx="70360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61"/>
          <p:cNvSpPr txBox="1"/>
          <p:nvPr>
            <p:ph idx="10" type="dt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5" name="Google Shape;405;p61"/>
          <p:cNvSpPr txBox="1"/>
          <p:nvPr>
            <p:ph idx="11" type="ftr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6" name="Google Shape;406;p61"/>
          <p:cNvSpPr txBox="1"/>
          <p:nvPr>
            <p:ph idx="12" type="sldNum"/>
          </p:nvPr>
        </p:nvSpPr>
        <p:spPr>
          <a:xfrm>
            <a:off x="8297523" y="6354445"/>
            <a:ext cx="70360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62"/>
          <p:cNvSpPr txBox="1"/>
          <p:nvPr>
            <p:ph idx="1" type="body"/>
          </p:nvPr>
        </p:nvSpPr>
        <p:spPr>
          <a:xfrm>
            <a:off x="3575050" y="1600200"/>
            <a:ext cx="5111750" cy="44805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1pPr>
            <a:lvl2pPr indent="-406400" lvl="1" marL="914400" algn="l">
              <a:spcBef>
                <a:spcPts val="600"/>
              </a:spcBef>
              <a:spcAft>
                <a:spcPts val="0"/>
              </a:spcAft>
              <a:buSzPts val="2800"/>
              <a:buChar char="•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9pPr>
          </a:lstStyle>
          <a:p/>
        </p:txBody>
      </p:sp>
      <p:sp>
        <p:nvSpPr>
          <p:cNvPr id="409" name="Google Shape;409;p62"/>
          <p:cNvSpPr txBox="1"/>
          <p:nvPr>
            <p:ph idx="2" type="body"/>
          </p:nvPr>
        </p:nvSpPr>
        <p:spPr>
          <a:xfrm>
            <a:off x="457200" y="1600200"/>
            <a:ext cx="3008313" cy="44805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410" name="Google Shape;410;p62"/>
          <p:cNvSpPr txBox="1"/>
          <p:nvPr>
            <p:ph idx="10" type="dt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1" name="Google Shape;411;p62"/>
          <p:cNvSpPr txBox="1"/>
          <p:nvPr>
            <p:ph idx="11" type="ftr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2" name="Google Shape;412;p62"/>
          <p:cNvSpPr txBox="1"/>
          <p:nvPr>
            <p:ph idx="12" type="sldNum"/>
          </p:nvPr>
        </p:nvSpPr>
        <p:spPr>
          <a:xfrm>
            <a:off x="8297523" y="6354445"/>
            <a:ext cx="70360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13" name="Google Shape;413;p62"/>
          <p:cNvSpPr txBox="1"/>
          <p:nvPr>
            <p:ph type="title"/>
          </p:nvPr>
        </p:nvSpPr>
        <p:spPr>
          <a:xfrm>
            <a:off x="457199" y="152718"/>
            <a:ext cx="8245475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showMasterSp="0" type="picTx">
  <p:cSld name="PICTURE_WITH_CAPTION_TEXT"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63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" name="Google Shape;416;p63"/>
          <p:cNvSpPr/>
          <p:nvPr>
            <p:ph idx="2" type="pic"/>
          </p:nvPr>
        </p:nvSpPr>
        <p:spPr>
          <a:xfrm>
            <a:off x="-1" y="0"/>
            <a:ext cx="9000877" cy="4846320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1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17" name="Google Shape;417;p63"/>
          <p:cNvSpPr txBox="1"/>
          <p:nvPr>
            <p:ph idx="1" type="body"/>
          </p:nvPr>
        </p:nvSpPr>
        <p:spPr>
          <a:xfrm>
            <a:off x="457200" y="5715000"/>
            <a:ext cx="81534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418" name="Google Shape;418;p63"/>
          <p:cNvSpPr txBox="1"/>
          <p:nvPr>
            <p:ph idx="10" type="dt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9" name="Google Shape;419;p63"/>
          <p:cNvSpPr txBox="1"/>
          <p:nvPr>
            <p:ph idx="11" type="ftr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0" name="Google Shape;420;p63"/>
          <p:cNvSpPr txBox="1"/>
          <p:nvPr>
            <p:ph idx="12" type="sldNum"/>
          </p:nvPr>
        </p:nvSpPr>
        <p:spPr>
          <a:xfrm>
            <a:off x="8297523" y="6354445"/>
            <a:ext cx="70360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 b="1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l">
              <a:spcBef>
                <a:spcPts val="0"/>
              </a:spcBef>
              <a:buNone/>
              <a:defRPr b="1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l">
              <a:spcBef>
                <a:spcPts val="0"/>
              </a:spcBef>
              <a:buNone/>
              <a:defRPr b="1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l">
              <a:spcBef>
                <a:spcPts val="0"/>
              </a:spcBef>
              <a:buNone/>
              <a:defRPr b="1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l">
              <a:spcBef>
                <a:spcPts val="0"/>
              </a:spcBef>
              <a:buNone/>
              <a:defRPr b="1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l">
              <a:spcBef>
                <a:spcPts val="0"/>
              </a:spcBef>
              <a:buNone/>
              <a:defRPr b="1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l">
              <a:spcBef>
                <a:spcPts val="0"/>
              </a:spcBef>
              <a:buNone/>
              <a:defRPr b="1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l">
              <a:spcBef>
                <a:spcPts val="0"/>
              </a:spcBef>
              <a:buNone/>
              <a:defRPr b="1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l">
              <a:spcBef>
                <a:spcPts val="0"/>
              </a:spcBef>
              <a:buNone/>
              <a:defRPr b="1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21" name="Google Shape;421;p63"/>
          <p:cNvSpPr txBox="1"/>
          <p:nvPr>
            <p:ph type="title"/>
          </p:nvPr>
        </p:nvSpPr>
        <p:spPr>
          <a:xfrm>
            <a:off x="457200" y="4953000"/>
            <a:ext cx="81534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 Black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2" name="Google Shape;422;p63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64"/>
          <p:cNvSpPr txBox="1"/>
          <p:nvPr>
            <p:ph type="title"/>
          </p:nvPr>
        </p:nvSpPr>
        <p:spPr>
          <a:xfrm>
            <a:off x="457199" y="152718"/>
            <a:ext cx="8245475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5" name="Google Shape;425;p64"/>
          <p:cNvSpPr txBox="1"/>
          <p:nvPr>
            <p:ph idx="1" type="body"/>
          </p:nvPr>
        </p:nvSpPr>
        <p:spPr>
          <a:xfrm rot="5400000">
            <a:off x="2393156" y="-183355"/>
            <a:ext cx="4373563" cy="82454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indent="-342900" lvl="1" marL="9144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426" name="Google Shape;426;p64"/>
          <p:cNvSpPr txBox="1"/>
          <p:nvPr>
            <p:ph idx="10" type="dt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7" name="Google Shape;427;p64"/>
          <p:cNvSpPr txBox="1"/>
          <p:nvPr>
            <p:ph idx="11" type="ftr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8" name="Google Shape;428;p64"/>
          <p:cNvSpPr txBox="1"/>
          <p:nvPr>
            <p:ph idx="12" type="sldNum"/>
          </p:nvPr>
        </p:nvSpPr>
        <p:spPr>
          <a:xfrm>
            <a:off x="8297523" y="6354445"/>
            <a:ext cx="70360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type="vertTitleAndTx">
  <p:cSld name="VERTICAL_TITLE_AND_VERTICAL_TEXT">
    <p:spTree>
      <p:nvGrpSpPr>
        <p:cNvPr id="429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65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1" name="Google Shape;431;p65"/>
          <p:cNvSpPr txBox="1"/>
          <p:nvPr>
            <p:ph idx="1" type="body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indent="-342900" lvl="1" marL="9144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432" name="Google Shape;432;p65"/>
          <p:cNvSpPr txBox="1"/>
          <p:nvPr>
            <p:ph idx="10" type="dt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3" name="Google Shape;433;p65"/>
          <p:cNvSpPr txBox="1"/>
          <p:nvPr>
            <p:ph idx="11" type="ftr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4" name="Google Shape;434;p65"/>
          <p:cNvSpPr txBox="1"/>
          <p:nvPr>
            <p:ph idx="12" type="sldNum"/>
          </p:nvPr>
        </p:nvSpPr>
        <p:spPr>
          <a:xfrm>
            <a:off x="8297523" y="6354445"/>
            <a:ext cx="70360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2"/>
          <p:cNvSpPr/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" name="Google Shape;60;p12"/>
          <p:cNvSpPr txBox="1"/>
          <p:nvPr>
            <p:ph type="title"/>
          </p:nvPr>
        </p:nvSpPr>
        <p:spPr>
          <a:xfrm>
            <a:off x="581192" y="687474"/>
            <a:ext cx="7989752" cy="108332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12"/>
          <p:cNvSpPr txBox="1"/>
          <p:nvPr>
            <p:ph idx="10" type="dt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12"/>
          <p:cNvSpPr txBox="1"/>
          <p:nvPr>
            <p:ph idx="11" type="ftr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2"/>
          <p:cNvSpPr txBox="1"/>
          <p:nvPr>
            <p:ph idx="12" type="sldNum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3"/>
          <p:cNvSpPr txBox="1"/>
          <p:nvPr>
            <p:ph idx="10" type="dt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3"/>
          <p:cNvSpPr txBox="1"/>
          <p:nvPr>
            <p:ph idx="11" type="ftr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3"/>
          <p:cNvSpPr txBox="1"/>
          <p:nvPr>
            <p:ph idx="12" type="sldNum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4"/>
          <p:cNvSpPr/>
          <p:nvPr/>
        </p:nvSpPr>
        <p:spPr>
          <a:xfrm>
            <a:off x="452646" y="5141973"/>
            <a:ext cx="8238707" cy="12747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" name="Google Shape;70;p14"/>
          <p:cNvSpPr txBox="1"/>
          <p:nvPr>
            <p:ph type="title"/>
          </p:nvPr>
        </p:nvSpPr>
        <p:spPr>
          <a:xfrm>
            <a:off x="581352" y="5262296"/>
            <a:ext cx="3536625" cy="6895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D58AC"/>
              </a:buClr>
              <a:buSzPts val="2000"/>
              <a:buFont typeface="Gill Sans"/>
              <a:buNone/>
              <a:defRPr b="0" sz="2000">
                <a:solidFill>
                  <a:srgbClr val="2D58AC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4"/>
          <p:cNvSpPr txBox="1"/>
          <p:nvPr>
            <p:ph idx="1" type="body"/>
          </p:nvPr>
        </p:nvSpPr>
        <p:spPr>
          <a:xfrm>
            <a:off x="446399" y="601200"/>
            <a:ext cx="8240400" cy="420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45440" lvl="0" marL="457200" algn="l">
              <a:spcBef>
                <a:spcPts val="400"/>
              </a:spcBef>
              <a:spcAft>
                <a:spcPts val="0"/>
              </a:spcAft>
              <a:buSzPts val="1840"/>
              <a:buChar char="◼"/>
              <a:defRPr sz="2000">
                <a:solidFill>
                  <a:schemeClr val="dk2"/>
                </a:solidFill>
              </a:defRPr>
            </a:lvl1pPr>
            <a:lvl2pPr indent="-333756" lvl="1" marL="9144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 sz="1800">
                <a:solidFill>
                  <a:schemeClr val="dk2"/>
                </a:solidFill>
              </a:defRPr>
            </a:lvl2pPr>
            <a:lvl3pPr indent="-322072" lvl="2" marL="1371600" algn="l">
              <a:spcBef>
                <a:spcPts val="600"/>
              </a:spcBef>
              <a:spcAft>
                <a:spcPts val="0"/>
              </a:spcAft>
              <a:buSzPts val="1472"/>
              <a:buChar char="◼"/>
              <a:defRPr sz="1600">
                <a:solidFill>
                  <a:schemeClr val="dk2"/>
                </a:solidFill>
              </a:defRPr>
            </a:lvl3pPr>
            <a:lvl4pPr indent="-310388" lvl="3" marL="1828800" algn="l">
              <a:spcBef>
                <a:spcPts val="600"/>
              </a:spcBef>
              <a:spcAft>
                <a:spcPts val="0"/>
              </a:spcAft>
              <a:buSzPts val="1288"/>
              <a:buChar char="◼"/>
              <a:defRPr sz="1400">
                <a:solidFill>
                  <a:schemeClr val="dk2"/>
                </a:solidFill>
              </a:defRPr>
            </a:lvl4pPr>
            <a:lvl5pPr indent="-310388" lvl="4" marL="2286000" algn="l">
              <a:spcBef>
                <a:spcPts val="600"/>
              </a:spcBef>
              <a:spcAft>
                <a:spcPts val="0"/>
              </a:spcAft>
              <a:buSzPts val="1288"/>
              <a:buChar char="◼"/>
              <a:defRPr sz="1400">
                <a:solidFill>
                  <a:schemeClr val="dk2"/>
                </a:solidFill>
              </a:defRPr>
            </a:lvl5pPr>
            <a:lvl6pPr indent="-310388" lvl="5" marL="2743200" algn="l">
              <a:spcBef>
                <a:spcPts val="600"/>
              </a:spcBef>
              <a:spcAft>
                <a:spcPts val="0"/>
              </a:spcAft>
              <a:buSzPts val="1288"/>
              <a:buChar char="◼"/>
              <a:defRPr sz="1400">
                <a:solidFill>
                  <a:schemeClr val="dk2"/>
                </a:solidFill>
              </a:defRPr>
            </a:lvl6pPr>
            <a:lvl7pPr indent="-310388" lvl="6" marL="3200400" algn="l">
              <a:spcBef>
                <a:spcPts val="600"/>
              </a:spcBef>
              <a:spcAft>
                <a:spcPts val="0"/>
              </a:spcAft>
              <a:buSzPts val="1288"/>
              <a:buChar char="◼"/>
              <a:defRPr sz="1400">
                <a:solidFill>
                  <a:schemeClr val="dk2"/>
                </a:solidFill>
              </a:defRPr>
            </a:lvl7pPr>
            <a:lvl8pPr indent="-310388" lvl="7" marL="3657600" algn="l">
              <a:spcBef>
                <a:spcPts val="600"/>
              </a:spcBef>
              <a:spcAft>
                <a:spcPts val="0"/>
              </a:spcAft>
              <a:buSzPts val="1288"/>
              <a:buChar char="◼"/>
              <a:defRPr sz="1400">
                <a:solidFill>
                  <a:schemeClr val="dk2"/>
                </a:solidFill>
              </a:defRPr>
            </a:lvl8pPr>
            <a:lvl9pPr indent="-310388" lvl="8" marL="4114800" algn="l">
              <a:spcBef>
                <a:spcPts val="600"/>
              </a:spcBef>
              <a:spcAft>
                <a:spcPts val="600"/>
              </a:spcAft>
              <a:buSzPts val="1288"/>
              <a:buChar char="◼"/>
              <a:defRPr sz="1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72" name="Google Shape;72;p14"/>
          <p:cNvSpPr txBox="1"/>
          <p:nvPr>
            <p:ph idx="2" type="body"/>
          </p:nvPr>
        </p:nvSpPr>
        <p:spPr>
          <a:xfrm>
            <a:off x="4305617" y="5262295"/>
            <a:ext cx="4265327" cy="68951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r">
              <a:spcBef>
                <a:spcPts val="220"/>
              </a:spcBef>
              <a:spcAft>
                <a:spcPts val="0"/>
              </a:spcAft>
              <a:buSzPts val="1012"/>
              <a:buNone/>
              <a:defRPr sz="1100">
                <a:solidFill>
                  <a:schemeClr val="lt1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012"/>
              <a:buNone/>
              <a:defRPr sz="11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920"/>
              <a:buNone/>
              <a:defRPr sz="10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828"/>
              <a:buNone/>
              <a:defRPr sz="900"/>
            </a:lvl9pPr>
          </a:lstStyle>
          <a:p/>
        </p:txBody>
      </p:sp>
      <p:sp>
        <p:nvSpPr>
          <p:cNvPr id="73" name="Google Shape;73;p14"/>
          <p:cNvSpPr txBox="1"/>
          <p:nvPr>
            <p:ph idx="10" type="dt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2D58AC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4"/>
          <p:cNvSpPr txBox="1"/>
          <p:nvPr>
            <p:ph idx="11" type="ftr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2D58AC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14"/>
          <p:cNvSpPr txBox="1"/>
          <p:nvPr>
            <p:ph idx="12" type="sldNum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algn="l">
              <a:spcBef>
                <a:spcPts val="0"/>
              </a:spcBef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algn="l">
              <a:spcBef>
                <a:spcPts val="0"/>
              </a:spcBef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algn="l">
              <a:spcBef>
                <a:spcPts val="0"/>
              </a:spcBef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algn="l">
              <a:spcBef>
                <a:spcPts val="0"/>
              </a:spcBef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algn="l">
              <a:spcBef>
                <a:spcPts val="0"/>
              </a:spcBef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algn="l">
              <a:spcBef>
                <a:spcPts val="0"/>
              </a:spcBef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algn="l">
              <a:spcBef>
                <a:spcPts val="0"/>
              </a:spcBef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algn="l">
              <a:spcBef>
                <a:spcPts val="0"/>
              </a:spcBef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type="picTx">
  <p:cSld name="PICTURE_WITH_CAPTION_TEXT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5"/>
          <p:cNvSpPr txBox="1"/>
          <p:nvPr>
            <p:ph type="title"/>
          </p:nvPr>
        </p:nvSpPr>
        <p:spPr>
          <a:xfrm>
            <a:off x="581192" y="4693389"/>
            <a:ext cx="7989752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Gill Sans"/>
              <a:buNone/>
              <a:defRPr b="0" sz="2400">
                <a:solidFill>
                  <a:schemeClr val="accen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5"/>
          <p:cNvSpPr/>
          <p:nvPr>
            <p:ph idx="2" type="pic"/>
          </p:nvPr>
        </p:nvSpPr>
        <p:spPr>
          <a:xfrm>
            <a:off x="448093" y="599725"/>
            <a:ext cx="8238706" cy="35572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472"/>
              <a:buFont typeface="Noto Sans Symbols"/>
              <a:buNone/>
              <a:defRPr b="0" i="0" sz="1600" u="none" cap="none" strike="noStrik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marR="0" rtl="0" algn="l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72"/>
              <a:buFont typeface="Noto Sans Symbols"/>
              <a:buNone/>
              <a:defRPr b="0" i="0" sz="1600" u="none" cap="none" strike="noStrik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lvl="2" marR="0" rtl="0" algn="l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72"/>
              <a:buFont typeface="Noto Sans Symbols"/>
              <a:buNone/>
              <a:defRPr b="0" i="0" sz="1600" u="none" cap="none" strike="noStrik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lvl="3" marR="0" rtl="0" algn="l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72"/>
              <a:buFont typeface="Noto Sans Symbols"/>
              <a:buNone/>
              <a:defRPr b="0" i="0" sz="1600" u="none" cap="none" strike="noStrik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lvl="4" marR="0" rtl="0" algn="l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72"/>
              <a:buFont typeface="Noto Sans Symbols"/>
              <a:buNone/>
              <a:defRPr b="0" i="0" sz="1600" u="none" cap="none" strike="noStrik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lvl="5" marR="0" rtl="0" algn="l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72"/>
              <a:buFont typeface="Noto Sans Symbols"/>
              <a:buNone/>
              <a:defRPr b="0" i="0" sz="1600" u="none" cap="none" strike="noStrik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lvl="6" marR="0" rtl="0" algn="l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72"/>
              <a:buFont typeface="Noto Sans Symbols"/>
              <a:buNone/>
              <a:defRPr b="0" i="0" sz="1600" u="none" cap="none" strike="noStrik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lvl="7" marR="0" rtl="0" algn="l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72"/>
              <a:buFont typeface="Noto Sans Symbols"/>
              <a:buNone/>
              <a:defRPr b="0" i="0" sz="1600" u="none" cap="none" strike="noStrik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lvl="8" marR="0" rtl="0" algn="l"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ts val="1472"/>
              <a:buFont typeface="Noto Sans Symbols"/>
              <a:buNone/>
              <a:defRPr b="0" i="0" sz="1600" u="none" cap="none" strike="noStrik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79" name="Google Shape;79;p15"/>
          <p:cNvSpPr txBox="1"/>
          <p:nvPr>
            <p:ph idx="1" type="body"/>
          </p:nvPr>
        </p:nvSpPr>
        <p:spPr>
          <a:xfrm>
            <a:off x="581192" y="5260126"/>
            <a:ext cx="7989752" cy="59867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40"/>
              </a:spcBef>
              <a:spcAft>
                <a:spcPts val="0"/>
              </a:spcAft>
              <a:buSzPts val="1104"/>
              <a:buNone/>
              <a:defRPr sz="1200"/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104"/>
              <a:buNone/>
              <a:defRPr sz="12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920"/>
              <a:buNone/>
              <a:defRPr sz="10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828"/>
              <a:buNone/>
              <a:defRPr sz="900"/>
            </a:lvl9pPr>
          </a:lstStyle>
          <a:p/>
        </p:txBody>
      </p:sp>
      <p:sp>
        <p:nvSpPr>
          <p:cNvPr id="80" name="Google Shape;80;p15"/>
          <p:cNvSpPr txBox="1"/>
          <p:nvPr>
            <p:ph idx="10" type="dt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15"/>
          <p:cNvSpPr txBox="1"/>
          <p:nvPr>
            <p:ph idx="11" type="ftr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5"/>
          <p:cNvSpPr txBox="1"/>
          <p:nvPr>
            <p:ph idx="12" type="sldNum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5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/Relationships>
</file>

<file path=ppt/slideMasters/_rels/slideMaster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3.xml"/><Relationship Id="rId12" Type="http://schemas.openxmlformats.org/officeDocument/2006/relationships/theme" Target="../theme/theme6.xml"/><Relationship Id="rId9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/Relationships>
</file>

<file path=ppt/slideMasters/_rels/slideMaster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54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1.xml"/><Relationship Id="rId8" Type="http://schemas.openxmlformats.org/officeDocument/2006/relationships/slideLayout" Target="../slideLayouts/slideLayout5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6"/>
          <p:cNvSpPr txBox="1"/>
          <p:nvPr>
            <p:ph type="title"/>
          </p:nvPr>
        </p:nvSpPr>
        <p:spPr>
          <a:xfrm>
            <a:off x="581192" y="687474"/>
            <a:ext cx="7989752" cy="108332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ill Sans"/>
              <a:buNone/>
              <a:defRPr b="0" i="0" sz="28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1" name="Google Shape;11;p6"/>
          <p:cNvSpPr txBox="1"/>
          <p:nvPr>
            <p:ph idx="1" type="body"/>
          </p:nvPr>
        </p:nvSpPr>
        <p:spPr>
          <a:xfrm>
            <a:off x="581192" y="2228003"/>
            <a:ext cx="7989752" cy="363079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33756" lvl="0" marL="457200" marR="0" rtl="0" algn="l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656"/>
              <a:buFont typeface="Noto Sans Symbols"/>
              <a:buChar char="◼"/>
              <a:defRPr b="0" i="0" sz="1800" u="none" cap="none" strike="noStrik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-322072" lvl="1" marL="914400" marR="0" rtl="0" algn="l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72"/>
              <a:buFont typeface="Noto Sans Symbols"/>
              <a:buChar char="◼"/>
              <a:defRPr b="0" i="0" sz="1600" u="none" cap="none" strike="noStrik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-310388" lvl="2" marL="1371600" marR="0" rtl="0" algn="l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288"/>
              <a:buFont typeface="Noto Sans Symbols"/>
              <a:buChar char="◼"/>
              <a:defRPr b="0" i="0" sz="1400" u="none" cap="none" strike="noStrik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-298703" lvl="3" marL="1828800" marR="0" rtl="0" algn="l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104"/>
              <a:buFont typeface="Noto Sans Symbols"/>
              <a:buChar char="◼"/>
              <a:defRPr b="0" i="0" sz="1200" u="none" cap="none" strike="noStrik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-298704" lvl="4" marL="2286000" marR="0" rtl="0" algn="l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104"/>
              <a:buFont typeface="Noto Sans Symbols"/>
              <a:buChar char="◼"/>
              <a:defRPr b="0" i="0" sz="1200" u="none" cap="none" strike="noStrik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-298704" lvl="5" marL="2743200" marR="0" rtl="0" algn="l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104"/>
              <a:buFont typeface="Noto Sans Symbols"/>
              <a:buChar char="◼"/>
              <a:defRPr b="0" i="0" sz="1200" u="none" cap="none" strike="noStrik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-298704" lvl="6" marL="3200400" marR="0" rtl="0" algn="l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104"/>
              <a:buFont typeface="Noto Sans Symbols"/>
              <a:buChar char="◼"/>
              <a:defRPr b="0" i="0" sz="1200" u="none" cap="none" strike="noStrik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-298703" lvl="7" marL="3657600" marR="0" rtl="0" algn="l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104"/>
              <a:buFont typeface="Noto Sans Symbols"/>
              <a:buChar char="◼"/>
              <a:defRPr b="0" i="0" sz="1200" u="none" cap="none" strike="noStrik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-298703" lvl="8" marL="4114800" marR="0" rtl="0" algn="l"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ts val="1104"/>
              <a:buFont typeface="Noto Sans Symbols"/>
              <a:buChar char="◼"/>
              <a:defRPr b="0" i="0" sz="1200" u="none" cap="none" strike="noStrik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12" name="Google Shape;12;p6"/>
          <p:cNvSpPr/>
          <p:nvPr/>
        </p:nvSpPr>
        <p:spPr>
          <a:xfrm>
            <a:off x="448091" y="441325"/>
            <a:ext cx="2719909" cy="10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" name="Google Shape;13;p6"/>
          <p:cNvSpPr/>
          <p:nvPr/>
        </p:nvSpPr>
        <p:spPr>
          <a:xfrm>
            <a:off x="5976001" y="441325"/>
            <a:ext cx="2710800" cy="10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" name="Google Shape;14;p6"/>
          <p:cNvSpPr/>
          <p:nvPr/>
        </p:nvSpPr>
        <p:spPr>
          <a:xfrm>
            <a:off x="3216601" y="441325"/>
            <a:ext cx="2710800" cy="10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" name="Google Shape;15;p6"/>
          <p:cNvSpPr txBox="1"/>
          <p:nvPr>
            <p:ph idx="10" type="dt"/>
          </p:nvPr>
        </p:nvSpPr>
        <p:spPr>
          <a:xfrm>
            <a:off x="5559327" y="639224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16" name="Google Shape;16;p6"/>
          <p:cNvSpPr txBox="1"/>
          <p:nvPr>
            <p:ph idx="11" type="ftr"/>
          </p:nvPr>
        </p:nvSpPr>
        <p:spPr>
          <a:xfrm>
            <a:off x="581192" y="6387916"/>
            <a:ext cx="4870585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17" name="Google Shape;17;p6"/>
          <p:cNvSpPr txBox="1"/>
          <p:nvPr>
            <p:ph idx="12" type="sldNum"/>
          </p:nvPr>
        </p:nvSpPr>
        <p:spPr>
          <a:xfrm>
            <a:off x="7800476" y="6392242"/>
            <a:ext cx="770468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8"/>
          <p:cNvSpPr txBox="1"/>
          <p:nvPr>
            <p:ph type="title"/>
          </p:nvPr>
        </p:nvSpPr>
        <p:spPr>
          <a:xfrm>
            <a:off x="457199" y="152718"/>
            <a:ext cx="8245475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 Black"/>
              <a:buNone/>
              <a:defRPr b="0" i="0" sz="3600" u="none" cap="none" strike="noStrik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99" name="Google Shape;99;p18"/>
          <p:cNvSpPr txBox="1"/>
          <p:nvPr>
            <p:ph idx="1" type="body"/>
          </p:nvPr>
        </p:nvSpPr>
        <p:spPr>
          <a:xfrm>
            <a:off x="457200" y="1752600"/>
            <a:ext cx="8245474" cy="4373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302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0" name="Google Shape;100;p18"/>
          <p:cNvSpPr txBox="1"/>
          <p:nvPr>
            <p:ph idx="10" type="dt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1" name="Google Shape;101;p18"/>
          <p:cNvSpPr txBox="1"/>
          <p:nvPr>
            <p:ph idx="11" type="ftr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2" name="Google Shape;102;p18"/>
          <p:cNvSpPr txBox="1"/>
          <p:nvPr>
            <p:ph idx="12" type="sldNum"/>
          </p:nvPr>
        </p:nvSpPr>
        <p:spPr>
          <a:xfrm>
            <a:off x="8297523" y="6354445"/>
            <a:ext cx="70360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b="1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buNone/>
              <a:defRPr b="1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buNone/>
              <a:defRPr b="1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buNone/>
              <a:defRPr b="1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buNone/>
              <a:defRPr b="1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buNone/>
              <a:defRPr b="1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buNone/>
              <a:defRPr b="1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buNone/>
              <a:defRPr b="1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buNone/>
              <a:defRPr b="1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3" name="Google Shape;103;p18"/>
          <p:cNvSpPr/>
          <p:nvPr/>
        </p:nvSpPr>
        <p:spPr>
          <a:xfrm>
            <a:off x="8996106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18"/>
          <p:cNvSpPr/>
          <p:nvPr/>
        </p:nvSpPr>
        <p:spPr>
          <a:xfrm>
            <a:off x="8959042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18"/>
          <p:cNvSpPr/>
          <p:nvPr/>
        </p:nvSpPr>
        <p:spPr>
          <a:xfrm>
            <a:off x="8912380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30"/>
          <p:cNvSpPr txBox="1"/>
          <p:nvPr>
            <p:ph type="title"/>
          </p:nvPr>
        </p:nvSpPr>
        <p:spPr>
          <a:xfrm>
            <a:off x="457199" y="152718"/>
            <a:ext cx="8245475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 Black"/>
              <a:buNone/>
              <a:defRPr b="0" i="0" sz="3600" u="none" cap="none" strike="noStrik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82" name="Google Shape;182;p30"/>
          <p:cNvSpPr txBox="1"/>
          <p:nvPr>
            <p:ph idx="1" type="body"/>
          </p:nvPr>
        </p:nvSpPr>
        <p:spPr>
          <a:xfrm>
            <a:off x="457200" y="1752600"/>
            <a:ext cx="8245474" cy="4373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302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3" name="Google Shape;183;p30"/>
          <p:cNvSpPr txBox="1"/>
          <p:nvPr>
            <p:ph idx="10" type="dt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4" name="Google Shape;184;p30"/>
          <p:cNvSpPr txBox="1"/>
          <p:nvPr>
            <p:ph idx="11" type="ftr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5" name="Google Shape;185;p30"/>
          <p:cNvSpPr txBox="1"/>
          <p:nvPr>
            <p:ph idx="12" type="sldNum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86" name="Google Shape;186;p30"/>
          <p:cNvSpPr/>
          <p:nvPr/>
        </p:nvSpPr>
        <p:spPr>
          <a:xfrm>
            <a:off x="8996106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p30"/>
          <p:cNvSpPr/>
          <p:nvPr/>
        </p:nvSpPr>
        <p:spPr>
          <a:xfrm>
            <a:off x="8959042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Google Shape;188;p30"/>
          <p:cNvSpPr/>
          <p:nvPr/>
        </p:nvSpPr>
        <p:spPr>
          <a:xfrm>
            <a:off x="8904666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" name="Google Shape;189;p30"/>
          <p:cNvSpPr/>
          <p:nvPr/>
        </p:nvSpPr>
        <p:spPr>
          <a:xfrm>
            <a:off x="8996106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8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" name="Google Shape;190;p30"/>
          <p:cNvSpPr/>
          <p:nvPr/>
        </p:nvSpPr>
        <p:spPr>
          <a:xfrm>
            <a:off x="8959042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8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191;p30"/>
          <p:cNvSpPr/>
          <p:nvPr/>
        </p:nvSpPr>
        <p:spPr>
          <a:xfrm>
            <a:off x="8912380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8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42"/>
          <p:cNvSpPr txBox="1"/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73" name="Google Shape;273;p42"/>
          <p:cNvSpPr txBox="1"/>
          <p:nvPr>
            <p:ph idx="1" type="body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4" name="Google Shape;274;p42"/>
          <p:cNvSpPr txBox="1"/>
          <p:nvPr>
            <p:ph idx="10" type="dt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5" name="Google Shape;275;p42"/>
          <p:cNvSpPr txBox="1"/>
          <p:nvPr>
            <p:ph idx="11" type="ftr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6" name="Google Shape;276;p42"/>
          <p:cNvSpPr txBox="1"/>
          <p:nvPr>
            <p:ph idx="12" type="sldNum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54"/>
          <p:cNvSpPr txBox="1"/>
          <p:nvPr>
            <p:ph type="title"/>
          </p:nvPr>
        </p:nvSpPr>
        <p:spPr>
          <a:xfrm>
            <a:off x="457199" y="152718"/>
            <a:ext cx="8245475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 Black"/>
              <a:buNone/>
              <a:defRPr b="0" i="0" sz="3600" u="none" cap="none" strike="noStrik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48" name="Google Shape;348;p54"/>
          <p:cNvSpPr txBox="1"/>
          <p:nvPr>
            <p:ph idx="1" type="body"/>
          </p:nvPr>
        </p:nvSpPr>
        <p:spPr>
          <a:xfrm>
            <a:off x="457200" y="1752600"/>
            <a:ext cx="8245474" cy="4373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302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49" name="Google Shape;349;p54"/>
          <p:cNvSpPr txBox="1"/>
          <p:nvPr>
            <p:ph idx="10" type="dt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50" name="Google Shape;350;p54"/>
          <p:cNvSpPr txBox="1"/>
          <p:nvPr>
            <p:ph idx="11" type="ftr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51" name="Google Shape;351;p54"/>
          <p:cNvSpPr txBox="1"/>
          <p:nvPr>
            <p:ph idx="12" type="sldNum"/>
          </p:nvPr>
        </p:nvSpPr>
        <p:spPr>
          <a:xfrm>
            <a:off x="8297523" y="6354445"/>
            <a:ext cx="70360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b="1" sz="2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buNone/>
              <a:defRPr b="1" sz="2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buNone/>
              <a:defRPr b="1" sz="2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buNone/>
              <a:defRPr b="1" sz="2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buNone/>
              <a:defRPr b="1" sz="2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buNone/>
              <a:defRPr b="1" sz="2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buNone/>
              <a:defRPr b="1" sz="2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buNone/>
              <a:defRPr b="1" sz="2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buNone/>
              <a:defRPr b="1" sz="2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52" name="Google Shape;352;p54"/>
          <p:cNvSpPr/>
          <p:nvPr/>
        </p:nvSpPr>
        <p:spPr>
          <a:xfrm>
            <a:off x="8996106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3" name="Google Shape;353;p54"/>
          <p:cNvSpPr/>
          <p:nvPr/>
        </p:nvSpPr>
        <p:spPr>
          <a:xfrm>
            <a:off x="8959042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4" name="Google Shape;354;p54"/>
          <p:cNvSpPr/>
          <p:nvPr/>
        </p:nvSpPr>
        <p:spPr>
          <a:xfrm>
            <a:off x="8912380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5" name="Google Shape;355;p54"/>
          <p:cNvSpPr/>
          <p:nvPr/>
        </p:nvSpPr>
        <p:spPr>
          <a:xfrm>
            <a:off x="8996106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6" name="Google Shape;356;p54"/>
          <p:cNvSpPr/>
          <p:nvPr/>
        </p:nvSpPr>
        <p:spPr>
          <a:xfrm>
            <a:off x="8959042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" name="Google Shape;357;p54"/>
          <p:cNvSpPr/>
          <p:nvPr/>
        </p:nvSpPr>
        <p:spPr>
          <a:xfrm>
            <a:off x="8912380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hyperlink" Target="http://www.ev3lessons.com/" TargetMode="External"/><Relationship Id="rId4" Type="http://schemas.openxmlformats.org/officeDocument/2006/relationships/hyperlink" Target="http://www.flltutorials.com/" TargetMode="External"/><Relationship Id="rId5" Type="http://schemas.openxmlformats.org/officeDocument/2006/relationships/hyperlink" Target="http://creativecommons.org/licenses/by-nc-sa/4.0/" TargetMode="External"/><Relationship Id="rId6" Type="http://schemas.openxmlformats.org/officeDocument/2006/relationships/hyperlink" Target="http://creativecommons.org/licenses/by-nc-sa/4.0/" TargetMode="External"/><Relationship Id="rId7" Type="http://schemas.openxmlformats.org/officeDocument/2006/relationships/image" Target="../media/image3.png"/><Relationship Id="rId8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39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1"/>
          <p:cNvSpPr txBox="1"/>
          <p:nvPr>
            <p:ph type="ctrTitle"/>
          </p:nvPr>
        </p:nvSpPr>
        <p:spPr>
          <a:xfrm>
            <a:off x="581192" y="3936453"/>
            <a:ext cx="7989752" cy="103313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40"/>
              <a:buFont typeface="Gill Sans"/>
              <a:buNone/>
            </a:pPr>
            <a:r>
              <a:rPr lang="en-US" sz="3240">
                <a:latin typeface="Arial"/>
                <a:ea typeface="Arial"/>
                <a:cs typeface="Arial"/>
                <a:sym typeface="Arial"/>
              </a:rPr>
              <a:t>שיעור 7: </a:t>
            </a:r>
            <a:br>
              <a:rPr lang="en-US" sz="3240">
                <a:latin typeface="Arial"/>
                <a:ea typeface="Arial"/>
                <a:cs typeface="Arial"/>
                <a:sym typeface="Arial"/>
              </a:rPr>
            </a:br>
            <a:r>
              <a:rPr lang="en-US" sz="3240">
                <a:latin typeface="Arial"/>
                <a:ea typeface="Arial"/>
                <a:cs typeface="Arial"/>
                <a:sym typeface="Arial"/>
              </a:rPr>
              <a:t>התיישרות בבסיס</a:t>
            </a:r>
            <a:endParaRPr sz="324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1" name="Google Shape;441;p1"/>
          <p:cNvSpPr txBox="1"/>
          <p:nvPr>
            <p:ph idx="1" type="subTitle"/>
          </p:nvPr>
        </p:nvSpPr>
        <p:spPr>
          <a:xfrm>
            <a:off x="581192" y="5175772"/>
            <a:ext cx="7989752" cy="5903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251"/>
              <a:buNone/>
            </a:pPr>
            <a:r>
              <a:rPr lang="en-US" sz="1400">
                <a:latin typeface="Arial"/>
                <a:ea typeface="Arial"/>
                <a:cs typeface="Arial"/>
                <a:sym typeface="Arial"/>
              </a:rPr>
              <a:t>SESHAN BROTHERS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indent="0" lvl="0" marL="0" rtl="1" algn="ctr">
              <a:lnSpc>
                <a:spcPct val="80000"/>
              </a:lnSpc>
              <a:spcBef>
                <a:spcPts val="872"/>
              </a:spcBef>
              <a:spcAft>
                <a:spcPts val="0"/>
              </a:spcAft>
              <a:buSzPts val="1251"/>
              <a:buNone/>
            </a:pPr>
            <a:r>
              <a:rPr lang="en-US" sz="1400">
                <a:latin typeface="Arial"/>
                <a:ea typeface="Arial"/>
                <a:cs typeface="Arial"/>
                <a:sym typeface="Arial"/>
              </a:rPr>
              <a:t>תורגם לעברית ע"י D-Bug #3316 מתיכון עירוני ד', תל-אביב</a:t>
            </a:r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45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2"/>
          <p:cNvSpPr txBox="1"/>
          <p:nvPr>
            <p:ph type="title"/>
          </p:nvPr>
        </p:nvSpPr>
        <p:spPr>
          <a:xfrm>
            <a:off x="581192" y="687475"/>
            <a:ext cx="7989752" cy="59679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ill Sans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למה להתיישר בבסיס?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7" name="Google Shape;447;p2"/>
          <p:cNvSpPr txBox="1"/>
          <p:nvPr>
            <p:ph idx="1" type="body"/>
          </p:nvPr>
        </p:nvSpPr>
        <p:spPr>
          <a:xfrm>
            <a:off x="457200" y="1524318"/>
            <a:ext cx="8236226" cy="4373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1" algn="r">
              <a:spcBef>
                <a:spcPts val="0"/>
              </a:spcBef>
              <a:spcAft>
                <a:spcPts val="0"/>
              </a:spcAft>
              <a:buSzPts val="1840"/>
              <a:buFont typeface="Arial"/>
              <a:buChar char="•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התיישרות בבסיס עוזרת לרובוט להתחיל טוב את ההרצה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1" algn="r">
              <a:spcBef>
                <a:spcPts val="1000"/>
              </a:spcBef>
              <a:spcAft>
                <a:spcPts val="0"/>
              </a:spcAft>
              <a:buSzPts val="1840"/>
              <a:buFont typeface="Arial"/>
              <a:buChar char="•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ניתן גם </a:t>
            </a:r>
            <a:r>
              <a:rPr lang="en-US" sz="2000" u="sng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להיצמד לקיר</a:t>
            </a:r>
            <a:r>
              <a:rPr lang="en-US" sz="2000">
                <a:latin typeface="Arial"/>
                <a:ea typeface="Arial"/>
                <a:cs typeface="Arial"/>
                <a:sym typeface="Arial"/>
              </a:rPr>
              <a:t> בתחילת ההרצה כדי להתיישר לפני היציאה מהבסיס</a:t>
            </a:r>
            <a:endParaRPr sz="1600">
              <a:latin typeface="Arial"/>
              <a:ea typeface="Arial"/>
              <a:cs typeface="Arial"/>
              <a:sym typeface="Arial"/>
            </a:endParaRPr>
          </a:p>
          <a:p>
            <a:pPr indent="-249428" lvl="0" marL="342900" rtl="1" algn="r">
              <a:spcBef>
                <a:spcPts val="920"/>
              </a:spcBef>
              <a:spcAft>
                <a:spcPts val="0"/>
              </a:spcAft>
              <a:buSzPts val="1472"/>
              <a:buFont typeface="Arial"/>
              <a:buNone/>
            </a:pPr>
            <a:r>
              <a:t/>
            </a:r>
            <a:endParaRPr sz="16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8" name="Google Shape;448;p2"/>
          <p:cNvSpPr txBox="1"/>
          <p:nvPr>
            <p:ph idx="11" type="ftr"/>
          </p:nvPr>
        </p:nvSpPr>
        <p:spPr>
          <a:xfrm>
            <a:off x="581192" y="6387916"/>
            <a:ext cx="4870585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© 2018, FLL Tutorials, Last Edit 9/16/2018</a:t>
            </a:r>
            <a:endParaRPr/>
          </a:p>
        </p:txBody>
      </p:sp>
      <p:pic>
        <p:nvPicPr>
          <p:cNvPr id="449" name="Google Shape;449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73216" y="2693557"/>
            <a:ext cx="6393587" cy="344934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50" name="Google Shape;450;p2"/>
          <p:cNvCxnSpPr/>
          <p:nvPr/>
        </p:nvCxnSpPr>
        <p:spPr>
          <a:xfrm rot="10800000">
            <a:off x="1643605" y="5139159"/>
            <a:ext cx="347241" cy="0"/>
          </a:xfrm>
          <a:prstGeom prst="straightConnector1">
            <a:avLst/>
          </a:prstGeom>
          <a:noFill/>
          <a:ln cap="flat" cmpd="sng" w="76200">
            <a:solidFill>
              <a:srgbClr val="00B050"/>
            </a:solidFill>
            <a:prstDash val="solid"/>
            <a:round/>
            <a:headEnd len="sm" w="sm" type="none"/>
            <a:tailEnd len="med" w="med" type="triangle"/>
          </a:ln>
        </p:spPr>
      </p:cxnSp>
      <p:grpSp>
        <p:nvGrpSpPr>
          <p:cNvPr id="451" name="Google Shape;451;p2"/>
          <p:cNvGrpSpPr/>
          <p:nvPr/>
        </p:nvGrpSpPr>
        <p:grpSpPr>
          <a:xfrm rot="5400000">
            <a:off x="2149419" y="4819974"/>
            <a:ext cx="469932" cy="638370"/>
            <a:chOff x="7091680" y="2316689"/>
            <a:chExt cx="731520" cy="914400"/>
          </a:xfrm>
        </p:grpSpPr>
        <p:sp>
          <p:nvSpPr>
            <p:cNvPr id="452" name="Google Shape;452;p2"/>
            <p:cNvSpPr/>
            <p:nvPr/>
          </p:nvSpPr>
          <p:spPr>
            <a:xfrm>
              <a:off x="7132320" y="2316689"/>
              <a:ext cx="650240" cy="914400"/>
            </a:xfrm>
            <a:prstGeom prst="roundRect">
              <a:avLst>
                <a:gd fmla="val 16667" name="adj"/>
              </a:avLst>
            </a:prstGeom>
            <a:solidFill>
              <a:srgbClr val="FF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453" name="Google Shape;453;p2"/>
            <p:cNvSpPr/>
            <p:nvPr/>
          </p:nvSpPr>
          <p:spPr>
            <a:xfrm>
              <a:off x="7091680" y="2834849"/>
              <a:ext cx="111760" cy="3048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454" name="Google Shape;454;p2"/>
            <p:cNvSpPr/>
            <p:nvPr/>
          </p:nvSpPr>
          <p:spPr>
            <a:xfrm>
              <a:off x="7711440" y="2834849"/>
              <a:ext cx="111760" cy="3048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</p:grpSp>
      <p:cxnSp>
        <p:nvCxnSpPr>
          <p:cNvPr id="455" name="Google Shape;455;p2"/>
          <p:cNvCxnSpPr/>
          <p:nvPr/>
        </p:nvCxnSpPr>
        <p:spPr>
          <a:xfrm>
            <a:off x="2791429" y="5139159"/>
            <a:ext cx="873237" cy="0"/>
          </a:xfrm>
          <a:prstGeom prst="straightConnector1">
            <a:avLst/>
          </a:prstGeom>
          <a:noFill/>
          <a:ln cap="flat" cmpd="sng" w="76200">
            <a:solidFill>
              <a:srgbClr val="FFC000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456" name="Google Shape;456;p2"/>
          <p:cNvSpPr txBox="1"/>
          <p:nvPr/>
        </p:nvSpPr>
        <p:spPr>
          <a:xfrm>
            <a:off x="4362975" y="6387923"/>
            <a:ext cx="4870500" cy="29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ctr">
              <a:lnSpc>
                <a:spcPct val="80000"/>
              </a:lnSpc>
              <a:spcBef>
                <a:spcPts val="896"/>
              </a:spcBef>
              <a:spcAft>
                <a:spcPts val="0"/>
              </a:spcAft>
              <a:buNone/>
            </a:pPr>
            <a:r>
              <a:rPr b="1" lang="en-US">
                <a:solidFill>
                  <a:srgbClr val="2D58AC"/>
                </a:solidFill>
              </a:rPr>
              <a:t>תורגם לעברית ע"י D-BUG #3316</a:t>
            </a:r>
            <a:endParaRPr b="1" sz="1800">
              <a:solidFill>
                <a:srgbClr val="2D58AC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2D58AC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60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1" name="Google Shape;461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7565" y="1548830"/>
            <a:ext cx="4276443" cy="4309968"/>
          </a:xfrm>
          <a:prstGeom prst="rect">
            <a:avLst/>
          </a:prstGeom>
          <a:noFill/>
          <a:ln>
            <a:noFill/>
          </a:ln>
        </p:spPr>
      </p:pic>
      <p:sp>
        <p:nvSpPr>
          <p:cNvPr id="462" name="Google Shape;462;p3"/>
          <p:cNvSpPr txBox="1"/>
          <p:nvPr>
            <p:ph type="title"/>
          </p:nvPr>
        </p:nvSpPr>
        <p:spPr>
          <a:xfrm>
            <a:off x="581192" y="687475"/>
            <a:ext cx="7989752" cy="59679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ill Sans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קווים וסימונים בבסיס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3" name="Google Shape;463;p3"/>
          <p:cNvSpPr txBox="1"/>
          <p:nvPr>
            <p:ph idx="1" type="body"/>
          </p:nvPr>
        </p:nvSpPr>
        <p:spPr>
          <a:xfrm>
            <a:off x="4906075" y="1659496"/>
            <a:ext cx="3800400" cy="435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67900" lvl="0" marL="30600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64"/>
              <a:buFont typeface="Arial"/>
              <a:buChar char="◼"/>
            </a:pPr>
            <a:r>
              <a:rPr lang="en-US" sz="2730">
                <a:latin typeface="Arial"/>
                <a:ea typeface="Arial"/>
                <a:cs typeface="Arial"/>
                <a:sym typeface="Arial"/>
              </a:rPr>
              <a:t>שימו לב שבבסיס יש סימונים כמו בדף משבצות שניתן להתיישר לפיהם</a:t>
            </a:r>
            <a:endParaRPr sz="2730">
              <a:latin typeface="Arial"/>
              <a:ea typeface="Arial"/>
              <a:cs typeface="Arial"/>
              <a:sym typeface="Arial"/>
            </a:endParaRPr>
          </a:p>
          <a:p>
            <a:pPr indent="-267900" lvl="0" marL="306000" rtl="1" algn="r">
              <a:lnSpc>
                <a:spcPct val="90000"/>
              </a:lnSpc>
              <a:spcBef>
                <a:spcPts val="1266"/>
              </a:spcBef>
              <a:spcAft>
                <a:spcPts val="0"/>
              </a:spcAft>
              <a:buSzPts val="2464"/>
              <a:buFont typeface="Arial"/>
              <a:buChar char="◼"/>
            </a:pPr>
            <a:r>
              <a:rPr lang="en-US" sz="2730">
                <a:latin typeface="Arial"/>
                <a:ea typeface="Arial"/>
                <a:cs typeface="Arial"/>
                <a:sym typeface="Arial"/>
              </a:rPr>
              <a:t>אפשר גם להשתמש בטקסט שבבסיס כדי ליישר את הרובוט (למשל על הקו העליון של המילה FIRST)</a:t>
            </a:r>
            <a:endParaRPr sz="273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4" name="Google Shape;464;p3"/>
          <p:cNvSpPr txBox="1"/>
          <p:nvPr>
            <p:ph idx="11" type="ftr"/>
          </p:nvPr>
        </p:nvSpPr>
        <p:spPr>
          <a:xfrm>
            <a:off x="581192" y="6387916"/>
            <a:ext cx="4870585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© 2018, FLL Tutorials, Last Edit 9/16/2018</a:t>
            </a:r>
            <a:endParaRPr/>
          </a:p>
        </p:txBody>
      </p:sp>
      <p:grpSp>
        <p:nvGrpSpPr>
          <p:cNvPr id="465" name="Google Shape;465;p3"/>
          <p:cNvGrpSpPr/>
          <p:nvPr/>
        </p:nvGrpSpPr>
        <p:grpSpPr>
          <a:xfrm>
            <a:off x="1089682" y="3748281"/>
            <a:ext cx="731520" cy="914400"/>
            <a:chOff x="7091680" y="2316689"/>
            <a:chExt cx="731520" cy="914400"/>
          </a:xfrm>
        </p:grpSpPr>
        <p:sp>
          <p:nvSpPr>
            <p:cNvPr id="466" name="Google Shape;466;p3"/>
            <p:cNvSpPr/>
            <p:nvPr/>
          </p:nvSpPr>
          <p:spPr>
            <a:xfrm>
              <a:off x="7132320" y="2316689"/>
              <a:ext cx="650240" cy="914400"/>
            </a:xfrm>
            <a:prstGeom prst="roundRect">
              <a:avLst>
                <a:gd fmla="val 16667" name="adj"/>
              </a:avLst>
            </a:prstGeom>
            <a:solidFill>
              <a:srgbClr val="FF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467" name="Google Shape;467;p3"/>
            <p:cNvSpPr/>
            <p:nvPr/>
          </p:nvSpPr>
          <p:spPr>
            <a:xfrm>
              <a:off x="7091680" y="2834849"/>
              <a:ext cx="111760" cy="3048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468" name="Google Shape;468;p3"/>
            <p:cNvSpPr/>
            <p:nvPr/>
          </p:nvSpPr>
          <p:spPr>
            <a:xfrm>
              <a:off x="7711440" y="2834849"/>
              <a:ext cx="111760" cy="3048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</p:grpSp>
      <p:sp>
        <p:nvSpPr>
          <p:cNvPr id="469" name="Google Shape;469;p3"/>
          <p:cNvSpPr txBox="1"/>
          <p:nvPr/>
        </p:nvSpPr>
        <p:spPr>
          <a:xfrm>
            <a:off x="4362975" y="6387923"/>
            <a:ext cx="4870500" cy="29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ctr">
              <a:lnSpc>
                <a:spcPct val="80000"/>
              </a:lnSpc>
              <a:spcBef>
                <a:spcPts val="896"/>
              </a:spcBef>
              <a:spcAft>
                <a:spcPts val="0"/>
              </a:spcAft>
              <a:buNone/>
            </a:pPr>
            <a:r>
              <a:rPr b="1" lang="en-US">
                <a:solidFill>
                  <a:srgbClr val="2D58AC"/>
                </a:solidFill>
              </a:rPr>
              <a:t>תורגם לעברית ע"י D-BUG #3316</a:t>
            </a:r>
            <a:endParaRPr b="1" sz="1800">
              <a:solidFill>
                <a:srgbClr val="2D58AC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2D58AC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73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p4"/>
          <p:cNvSpPr txBox="1"/>
          <p:nvPr>
            <p:ph type="title"/>
          </p:nvPr>
        </p:nvSpPr>
        <p:spPr>
          <a:xfrm>
            <a:off x="581192" y="687475"/>
            <a:ext cx="7989752" cy="59679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ill Sans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ממקמים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5" name="Google Shape;475;p4"/>
          <p:cNvSpPr txBox="1"/>
          <p:nvPr>
            <p:ph idx="1" type="body"/>
          </p:nvPr>
        </p:nvSpPr>
        <p:spPr>
          <a:xfrm>
            <a:off x="4400551" y="1505583"/>
            <a:ext cx="4286248" cy="43532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06000" lvl="0" marL="306000" rtl="1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064"/>
              <a:buFont typeface="Arial"/>
              <a:buChar char="◼"/>
            </a:pPr>
            <a:r>
              <a:rPr lang="en-US" sz="3330">
                <a:latin typeface="Arial"/>
                <a:ea typeface="Arial"/>
                <a:cs typeface="Arial"/>
                <a:sym typeface="Arial"/>
              </a:rPr>
              <a:t>ממקמים הם חלקי לגו ששמים בבסיס כדי לעזור למקם את הרובוט</a:t>
            </a:r>
            <a:endParaRPr sz="3330">
              <a:latin typeface="Arial"/>
              <a:ea typeface="Arial"/>
              <a:cs typeface="Arial"/>
              <a:sym typeface="Arial"/>
            </a:endParaRPr>
          </a:p>
          <a:p>
            <a:pPr indent="-306000" lvl="0" marL="306000" rtl="1" algn="r">
              <a:lnSpc>
                <a:spcPct val="80000"/>
              </a:lnSpc>
              <a:spcBef>
                <a:spcPts val="1266"/>
              </a:spcBef>
              <a:spcAft>
                <a:spcPts val="0"/>
              </a:spcAft>
              <a:buSzPts val="3064"/>
              <a:buFont typeface="Arial"/>
              <a:buChar char="◼"/>
            </a:pPr>
            <a:r>
              <a:rPr lang="en-US" sz="3330">
                <a:latin typeface="Arial"/>
                <a:ea typeface="Arial"/>
                <a:cs typeface="Arial"/>
                <a:sym typeface="Arial"/>
              </a:rPr>
              <a:t>הרובוט נדחף כנגד הממקם כדי להתיישר</a:t>
            </a:r>
            <a:endParaRPr sz="3330">
              <a:latin typeface="Arial"/>
              <a:ea typeface="Arial"/>
              <a:cs typeface="Arial"/>
              <a:sym typeface="Arial"/>
            </a:endParaRPr>
          </a:p>
          <a:p>
            <a:pPr indent="-306000" lvl="0" marL="306000" rtl="1" algn="r">
              <a:lnSpc>
                <a:spcPct val="80000"/>
              </a:lnSpc>
              <a:spcBef>
                <a:spcPts val="1266"/>
              </a:spcBef>
              <a:spcAft>
                <a:spcPts val="0"/>
              </a:spcAft>
              <a:buSzPts val="3064"/>
              <a:buFont typeface="Arial"/>
              <a:buChar char="◼"/>
            </a:pPr>
            <a:r>
              <a:rPr lang="en-US" sz="3330">
                <a:latin typeface="Arial"/>
                <a:ea typeface="Arial"/>
                <a:cs typeface="Arial"/>
                <a:sym typeface="Arial"/>
              </a:rPr>
              <a:t>ניתן להכין ממקמים מכל סוג של חלקי לגו (כולל דופלו)</a:t>
            </a:r>
            <a:endParaRPr sz="333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6" name="Google Shape;476;p4"/>
          <p:cNvSpPr txBox="1"/>
          <p:nvPr>
            <p:ph idx="11" type="ftr"/>
          </p:nvPr>
        </p:nvSpPr>
        <p:spPr>
          <a:xfrm>
            <a:off x="581192" y="6387916"/>
            <a:ext cx="4870585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© 2018, FLL Tutorials, Last Edit 9/16/2018</a:t>
            </a:r>
            <a:endParaRPr/>
          </a:p>
        </p:txBody>
      </p:sp>
      <p:pic>
        <p:nvPicPr>
          <p:cNvPr id="477" name="Google Shape;477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1192" y="1813389"/>
            <a:ext cx="3562183" cy="3528808"/>
          </a:xfrm>
          <a:prstGeom prst="rect">
            <a:avLst/>
          </a:prstGeom>
          <a:noFill/>
          <a:ln>
            <a:noFill/>
          </a:ln>
        </p:spPr>
      </p:pic>
      <p:sp>
        <p:nvSpPr>
          <p:cNvPr id="478" name="Google Shape;478;p4"/>
          <p:cNvSpPr/>
          <p:nvPr/>
        </p:nvSpPr>
        <p:spPr>
          <a:xfrm>
            <a:off x="1539433" y="4317357"/>
            <a:ext cx="1979271" cy="844952"/>
          </a:xfrm>
          <a:prstGeom prst="ellipse">
            <a:avLst/>
          </a:prstGeom>
          <a:noFill/>
          <a:ln cap="flat" cmpd="sng" w="762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79" name="Google Shape;479;p4"/>
          <p:cNvSpPr txBox="1"/>
          <p:nvPr/>
        </p:nvSpPr>
        <p:spPr>
          <a:xfrm>
            <a:off x="4362975" y="6387923"/>
            <a:ext cx="4870500" cy="29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ctr">
              <a:lnSpc>
                <a:spcPct val="80000"/>
              </a:lnSpc>
              <a:spcBef>
                <a:spcPts val="896"/>
              </a:spcBef>
              <a:spcAft>
                <a:spcPts val="0"/>
              </a:spcAft>
              <a:buNone/>
            </a:pPr>
            <a:r>
              <a:rPr b="1" lang="en-US">
                <a:solidFill>
                  <a:srgbClr val="2D58AC"/>
                </a:solidFill>
              </a:rPr>
              <a:t>תורגם לעברית ע"י D-BUG #3316</a:t>
            </a:r>
            <a:endParaRPr b="1" sz="1800">
              <a:solidFill>
                <a:srgbClr val="2D58AC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2D58AC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84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p5"/>
          <p:cNvSpPr txBox="1"/>
          <p:nvPr>
            <p:ph type="title"/>
          </p:nvPr>
        </p:nvSpPr>
        <p:spPr>
          <a:xfrm>
            <a:off x="581192" y="687475"/>
            <a:ext cx="7989752" cy="59679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ill Sans"/>
              <a:buNone/>
            </a:pPr>
            <a:r>
              <a:rPr lang="en-US"/>
              <a:t>CREDITS</a:t>
            </a:r>
            <a:endParaRPr/>
          </a:p>
        </p:txBody>
      </p:sp>
      <p:sp>
        <p:nvSpPr>
          <p:cNvPr id="486" name="Google Shape;486;p5"/>
          <p:cNvSpPr txBox="1"/>
          <p:nvPr>
            <p:ph idx="1" type="body"/>
          </p:nvPr>
        </p:nvSpPr>
        <p:spPr>
          <a:xfrm>
            <a:off x="448091" y="1505583"/>
            <a:ext cx="8238707" cy="43532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1" algn="r">
              <a:spcBef>
                <a:spcPts val="0"/>
              </a:spcBef>
              <a:spcAft>
                <a:spcPts val="0"/>
              </a:spcAft>
              <a:buSzPts val="2576"/>
              <a:buFont typeface="Arial"/>
              <a:buChar char="•"/>
            </a:pPr>
            <a:r>
              <a:rPr lang="en-US" sz="2800">
                <a:latin typeface="Arial"/>
                <a:ea typeface="Arial"/>
                <a:cs typeface="Arial"/>
                <a:sym typeface="Arial"/>
              </a:rPr>
              <a:t>המדריך נוצר ע"י Sanjay Seshan ו- Arvind Seshan</a:t>
            </a:r>
            <a:endParaRPr sz="2800"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1" algn="r">
              <a:spcBef>
                <a:spcPts val="1160"/>
              </a:spcBef>
              <a:spcAft>
                <a:spcPts val="0"/>
              </a:spcAft>
              <a:buSzPts val="2576"/>
              <a:buFont typeface="Arial"/>
              <a:buChar char="•"/>
            </a:pPr>
            <a:r>
              <a:rPr lang="en-US" sz="2800">
                <a:latin typeface="Arial"/>
                <a:ea typeface="Arial"/>
                <a:cs typeface="Arial"/>
                <a:sym typeface="Arial"/>
              </a:rPr>
              <a:t>תורגם לעברית ע"י D-Bug #3316 מתיכון עירוני ד', תל-אביב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1" algn="r">
              <a:spcBef>
                <a:spcPts val="1160"/>
              </a:spcBef>
              <a:spcAft>
                <a:spcPts val="0"/>
              </a:spcAft>
              <a:buSzPts val="2576"/>
              <a:buFont typeface="Arial"/>
              <a:buChar char="•"/>
            </a:pPr>
            <a:r>
              <a:rPr lang="en-US" sz="2800">
                <a:latin typeface="Arial"/>
                <a:ea typeface="Arial"/>
                <a:cs typeface="Arial"/>
                <a:sym typeface="Arial"/>
              </a:rPr>
              <a:t>תוכלו למצוא עוד מדריכים ב- </a:t>
            </a:r>
            <a:r>
              <a:rPr lang="en-US" sz="28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www.ev3lessons.com</a:t>
            </a:r>
            <a:r>
              <a:rPr lang="en-US" sz="2800">
                <a:latin typeface="Arial"/>
                <a:ea typeface="Arial"/>
                <a:cs typeface="Arial"/>
                <a:sym typeface="Arial"/>
              </a:rPr>
              <a:t> וב-  </a:t>
            </a:r>
            <a:r>
              <a:rPr lang="en-US" sz="28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www.flltutorials.com</a:t>
            </a:r>
            <a:endParaRPr sz="2800">
              <a:latin typeface="Arial"/>
              <a:ea typeface="Arial"/>
              <a:cs typeface="Arial"/>
              <a:sym typeface="Arial"/>
            </a:endParaRPr>
          </a:p>
          <a:p>
            <a:pPr indent="-179324" lvl="0" marL="342900" rtl="1" algn="r">
              <a:spcBef>
                <a:spcPts val="1160"/>
              </a:spcBef>
              <a:spcAft>
                <a:spcPts val="0"/>
              </a:spcAft>
              <a:buSzPts val="2576"/>
              <a:buFont typeface="Arial"/>
              <a:buNone/>
            </a:pPr>
            <a:r>
              <a:t/>
            </a:r>
            <a:endParaRPr sz="28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7" name="Google Shape;487;p5"/>
          <p:cNvSpPr txBox="1"/>
          <p:nvPr>
            <p:ph idx="11" type="ftr"/>
          </p:nvPr>
        </p:nvSpPr>
        <p:spPr>
          <a:xfrm>
            <a:off x="581192" y="6387916"/>
            <a:ext cx="4870585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© 2018, FLL Tutorials</a:t>
            </a:r>
            <a:endParaRPr/>
          </a:p>
        </p:txBody>
      </p:sp>
      <p:sp>
        <p:nvSpPr>
          <p:cNvPr id="488" name="Google Shape;488;p5"/>
          <p:cNvSpPr/>
          <p:nvPr/>
        </p:nvSpPr>
        <p:spPr>
          <a:xfrm>
            <a:off x="457199" y="5391957"/>
            <a:ext cx="7913347" cy="923330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74B7"/>
              </a:buClr>
              <a:buSzPts val="2000"/>
              <a:buFont typeface="Helvetica Neue"/>
              <a:buNone/>
            </a:pPr>
            <a:r>
              <a:rPr b="0" i="0" lang="en-US" sz="2000" u="none" cap="none" strike="noStrike">
                <a:solidFill>
                  <a:srgbClr val="4374B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                         </a:t>
            </a:r>
            <a:b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2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This work is licensed under a </a:t>
            </a:r>
            <a:r>
              <a:rPr b="0" i="0" lang="en-US" sz="2000" u="sng" cap="none" strike="noStrike">
                <a:solidFill>
                  <a:srgbClr val="4374B7"/>
                </a:solidFill>
                <a:latin typeface="Helvetica Neue"/>
                <a:ea typeface="Helvetica Neue"/>
                <a:cs typeface="Helvetica Neue"/>
                <a:sym typeface="Helvetica Neue"/>
                <a:hlinkClick r:id="rId5"/>
              </a:rPr>
              <a:t>Creative Commons Attribution-NonCommercial-ShareAlike 4.0 International License</a:t>
            </a:r>
            <a:r>
              <a:rPr b="0" i="0" lang="en-US" sz="2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2000" u="none" cap="none" strike="noStrike">
              <a:solidFill>
                <a:srgbClr val="4374B7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descr="Creative Commons License" id="489" name="Google Shape;489;p5">
            <a:hlinkClick r:id="rId6"/>
          </p:cNvPr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767459" y="4326566"/>
            <a:ext cx="2161449" cy="76142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close up of a logo&#10;&#10;Description automatically generated" id="490" name="Google Shape;490;p5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57199" y="3820332"/>
            <a:ext cx="2047875" cy="1571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beginner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robotdesign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Dividend">
  <a:themeElements>
    <a:clrScheme name="Dividend">
      <a:dk1>
        <a:srgbClr val="000000"/>
      </a:dk1>
      <a:lt1>
        <a:srgbClr val="FFFFFF"/>
      </a:lt1>
      <a:dk2>
        <a:srgbClr val="3D3D3D"/>
      </a:dk2>
      <a:lt2>
        <a:srgbClr val="EBEBEB"/>
      </a:lt2>
      <a:accent1>
        <a:srgbClr val="1A3260"/>
      </a:accent1>
      <a:accent2>
        <a:srgbClr val="4590B8"/>
      </a:accent2>
      <a:accent3>
        <a:srgbClr val="45CBE8"/>
      </a:accent3>
      <a:accent4>
        <a:srgbClr val="969FA7"/>
      </a:accent4>
      <a:accent5>
        <a:srgbClr val="A2C777"/>
      </a:accent5>
      <a:accent6>
        <a:srgbClr val="42955F"/>
      </a:accent6>
      <a:hlink>
        <a:srgbClr val="828282"/>
      </a:hlink>
      <a:folHlink>
        <a:srgbClr val="A5A5A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Essential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2014-10-28T21:59:38Z</dcterms:created>
  <dc:creator>Sanjay Seshan</dc:creator>
</cp:coreProperties>
</file>