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QAFQABUe0Pv6rSHVyzrucDLYa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94d91527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894d9152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894d91527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0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2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6/19/2020</a:t>
            </a:r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2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sz="900" cap="non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2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3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4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4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9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9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9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www.flltutorials.com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מיקום חיישן ג'יירו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2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SESHAN BROTHERS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Clr>
                <a:schemeClr val="dk1"/>
              </a:buClr>
              <a:buSzPts val="1362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כמה חיישני ג'ירו הרובוט שלכם צריך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4015876" y="1752600"/>
            <a:ext cx="4555068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זה תלוי בכמה צירים אתם רוצים למדוד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לדוגמה, אם אתם בונים ג'ויסטיק, אולי תצטרכו שני חיישנים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הערה: ערכנו ניסויים ובהם בדקנו האם שני חיישני ג'ירו עוזרים לבטל היסחפות ערכים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6669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גילינו ששני חיישנים יכולים לעזור לכם להוריד את אחוז השגיאה, אבל לא לבטל או להקטין את היסחפות הערכים.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6669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כדי ללמוד עוד על היסחפות ואיחור קריאת ערכים, קראו את שיעור תכנות חיישן ג'ירו ב EV3Lessons.com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1752600"/>
            <a:ext cx="3386158" cy="286173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4044900" y="63950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מיקום חיישן ג'יירו למדידת פניות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4022445" y="1687824"/>
            <a:ext cx="4783135" cy="2529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חיישן הג'יירו יכול להיות בכל מקום ברובוט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לעומת זאת, המיקום ה"נכון" תלוי במה שאתם בונים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2070"/>
              <a:buFont typeface="Arial"/>
              <a:buChar char="•"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אם אתם משתמשים חיישן ג'יירו כדי למדוד פנייות, מיקומים מסויימים לא יעבדו. (ראו את התמונות האלו)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20" name="Google Shape;120;p3"/>
          <p:cNvSpPr txBox="1"/>
          <p:nvPr>
            <p:ph idx="12" type="sldNum"/>
          </p:nvPr>
        </p:nvSpPr>
        <p:spPr>
          <a:xfrm>
            <a:off x="7603808" y="6387915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504" y="4380797"/>
            <a:ext cx="4230772" cy="193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192" y="1550131"/>
            <a:ext cx="3111910" cy="146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192" y="4614843"/>
            <a:ext cx="2148797" cy="150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192" y="3295999"/>
            <a:ext cx="3143866" cy="1183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5933006" y="4380797"/>
            <a:ext cx="4534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B050"/>
                </a:solidFill>
                <a:latin typeface="Gill Sans"/>
                <a:ea typeface="Gill Sans"/>
                <a:cs typeface="Gill Sans"/>
                <a:sym typeface="Gill Sans"/>
              </a:rPr>
              <a:t>✓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1933543" y="1757769"/>
            <a:ext cx="4534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1421957" y="4735405"/>
            <a:ext cx="4534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1910443" y="3472323"/>
            <a:ext cx="4534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3693100" y="63139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דוגמה לחיבור חיישן ג'יירו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>
            <p:ph idx="1" type="body"/>
          </p:nvPr>
        </p:nvSpPr>
        <p:spPr>
          <a:xfrm>
            <a:off x="5141944" y="1711566"/>
            <a:ext cx="3429000" cy="2602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4"/>
              <a:buFont typeface="Arial"/>
              <a:buChar char="•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ברובוט הזה, החיישן בולט לעין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•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הסימונים על החיישן מקבילים לקרקע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38" name="Google Shape;138;p4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56" y="1494124"/>
            <a:ext cx="4389865" cy="497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3002" y="4811184"/>
            <a:ext cx="3199065" cy="146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1621098" y="1284276"/>
            <a:ext cx="1725600" cy="1861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3693100" y="63139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דוגמה לחיבור חיישן ג'יירו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4697444" y="1836172"/>
            <a:ext cx="38735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67"/>
              <a:buFont typeface="Arial"/>
              <a:buChar char="•"/>
            </a:pPr>
            <a:r>
              <a:rPr lang="en-US" sz="2790">
                <a:latin typeface="Arial"/>
                <a:ea typeface="Arial"/>
                <a:cs typeface="Arial"/>
                <a:sym typeface="Arial"/>
              </a:rPr>
              <a:t>ברובוט הזה, אי אפשר לראות את החיישן והוא נמצא מתחת לבקר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158"/>
              </a:spcBef>
              <a:spcAft>
                <a:spcPts val="0"/>
              </a:spcAft>
              <a:buSzPts val="2567"/>
              <a:buFont typeface="Arial"/>
              <a:buChar char="•"/>
            </a:pPr>
            <a:r>
              <a:rPr lang="en-US" sz="2790">
                <a:latin typeface="Arial"/>
                <a:ea typeface="Arial"/>
                <a:cs typeface="Arial"/>
                <a:sym typeface="Arial"/>
              </a:rPr>
              <a:t>הסימונים על החיישן עדיין מקבילים לקרקע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158"/>
              </a:spcBef>
              <a:spcAft>
                <a:spcPts val="0"/>
              </a:spcAft>
              <a:buSzPts val="2567"/>
              <a:buFont typeface="Arial"/>
              <a:buChar char="•"/>
            </a:pPr>
            <a:r>
              <a:rPr lang="en-US" sz="2790">
                <a:latin typeface="Arial"/>
                <a:ea typeface="Arial"/>
                <a:cs typeface="Arial"/>
                <a:sym typeface="Arial"/>
              </a:rPr>
              <a:t>טיפ: מקמו את החיישן במקום ריק ברובוט (גם מקום עם גישה מוגבלת יהיה בסדר בגלל שאתם לא צריכים גישה אליו אחרי שחיברתם אותו).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50" name="Google Shape;150;p5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783" y="1537206"/>
            <a:ext cx="3473201" cy="334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783" y="4880161"/>
            <a:ext cx="3199065" cy="146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2239688" y="4776515"/>
            <a:ext cx="1725561" cy="186188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693100" y="63139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מיקום חיישן ג'יירו לרובוט מאזן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>
            <p:ph idx="1" type="body"/>
          </p:nvPr>
        </p:nvSpPr>
        <p:spPr>
          <a:xfrm>
            <a:off x="166894" y="1436828"/>
            <a:ext cx="41021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64"/>
              <a:buFont typeface="Arial"/>
              <a:buChar char="•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החיישן צריך להיות ממוקם בהתחשב במה שאתם מנסים לעשות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•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כדי לאזן רובוט על שני גלגלים, אתם צריכים שהחיישן יפנה כלפי מעלה או כלפי מטה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•"/>
            </a:pPr>
            <a:r>
              <a:rPr lang="en-US" sz="3330">
                <a:latin typeface="Arial"/>
                <a:ea typeface="Arial"/>
                <a:cs typeface="Arial"/>
                <a:sym typeface="Arial"/>
              </a:rPr>
              <a:t>החיישן בדגם הזה נמצא בין שני המנועים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11461" lvl="0" marL="306000" rtl="1" algn="r">
              <a:lnSpc>
                <a:spcPct val="80000"/>
              </a:lnSpc>
              <a:spcBef>
                <a:spcPts val="1266"/>
              </a:spcBef>
              <a:spcAft>
                <a:spcPts val="0"/>
              </a:spcAft>
              <a:buSzPts val="3064"/>
              <a:buNone/>
            </a:pPr>
            <a:r>
              <a:t/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111461" lvl="0" marL="306000" rtl="1" algn="r">
              <a:lnSpc>
                <a:spcPct val="80000"/>
              </a:lnSpc>
              <a:spcBef>
                <a:spcPts val="1266"/>
              </a:spcBef>
              <a:spcAft>
                <a:spcPts val="0"/>
              </a:spcAft>
              <a:buSzPts val="3064"/>
              <a:buNone/>
            </a:pPr>
            <a:r>
              <a:t/>
            </a:r>
            <a:endParaRPr sz="333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62" name="Google Shape;162;p6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6607" y="1530488"/>
            <a:ext cx="2038543" cy="245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109673" y="4518180"/>
            <a:ext cx="1922450" cy="1333266"/>
          </a:xfrm>
          <a:prstGeom prst="rect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p6"/>
          <p:cNvSpPr/>
          <p:nvPr/>
        </p:nvSpPr>
        <p:spPr>
          <a:xfrm>
            <a:off x="6871940" y="4776008"/>
            <a:ext cx="414900" cy="7170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66" name="Google Shape;166;p6"/>
          <p:cNvCxnSpPr/>
          <p:nvPr/>
        </p:nvCxnSpPr>
        <p:spPr>
          <a:xfrm>
            <a:off x="7136829" y="2702972"/>
            <a:ext cx="600600" cy="1442100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6"/>
          <p:cNvCxnSpPr/>
          <p:nvPr/>
        </p:nvCxnSpPr>
        <p:spPr>
          <a:xfrm flipH="1">
            <a:off x="6404018" y="2996477"/>
            <a:ext cx="410400" cy="1148400"/>
          </a:xfrm>
          <a:prstGeom prst="straightConnector1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8" name="Google Shape;16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6412" y="4687442"/>
            <a:ext cx="1689575" cy="1243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/>
          <p:nvPr/>
        </p:nvSpPr>
        <p:spPr>
          <a:xfrm>
            <a:off x="4412250" y="4644001"/>
            <a:ext cx="1077300" cy="1240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693100" y="63139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מיקום חיישן ג'יירו לרובוט נוטה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>
            <p:ph idx="1" type="body"/>
          </p:nvPr>
        </p:nvSpPr>
        <p:spPr>
          <a:xfrm>
            <a:off x="457199" y="1534926"/>
            <a:ext cx="3902889" cy="3125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18"/>
              <a:buFont typeface="Arial"/>
              <a:buChar char="•"/>
            </a:pPr>
            <a:r>
              <a:rPr lang="en-US" sz="2320">
                <a:latin typeface="Arial"/>
                <a:ea typeface="Arial"/>
                <a:cs typeface="Arial"/>
                <a:sym typeface="Arial"/>
              </a:rPr>
              <a:t>למשחקים כמו Etch-a-Sketch, שבהם צריך להטות את כל הרובוט כדי למחוק את המסך, אתם צריכים שחיישן הג'ירו יהיה ממוקם על צידו (כמו בתמונה)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118"/>
              <a:buFont typeface="Arial"/>
              <a:buChar char="•"/>
            </a:pPr>
            <a:r>
              <a:rPr lang="en-US" sz="2320">
                <a:latin typeface="Arial"/>
                <a:ea typeface="Arial"/>
                <a:cs typeface="Arial"/>
                <a:sym typeface="Arial"/>
              </a:rPr>
              <a:t>החיישן ברובוט הזה לא מודד פניות. הוא ימדוד אם תהפכו את הרובוט</a:t>
            </a:r>
            <a:endParaRPr sz="3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79" name="Google Shape;179;p7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9625" y="4239315"/>
            <a:ext cx="3324250" cy="220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9625" y="1503638"/>
            <a:ext cx="3324250" cy="264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8978" y="4875066"/>
            <a:ext cx="3143866" cy="118364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2470911" y="4592662"/>
            <a:ext cx="1456716" cy="1502255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693100" y="6313986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94d91527a_0_0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894d91527a_0_0"/>
          <p:cNvSpPr txBox="1"/>
          <p:nvPr>
            <p:ph idx="1" type="body"/>
          </p:nvPr>
        </p:nvSpPr>
        <p:spPr>
          <a:xfrm>
            <a:off x="452691" y="1962058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המדריך נוצר ע"י Sanjay Seshan  ו- 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www.ev3lessons.com</a:t>
            </a:r>
            <a:endParaRPr sz="2800"/>
          </a:p>
          <a:p>
            <a:pPr indent="-342900" lvl="0" marL="342900" rtl="1" algn="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en-US" sz="2800"/>
              <a:t>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en-US" sz="2800"/>
              <a:t> 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www.flltutorials.com</a:t>
            </a:r>
            <a:endParaRPr sz="2800"/>
          </a:p>
          <a:p>
            <a:pPr indent="-179324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92" name="Google Shape;192;g894d91527a_0_0"/>
          <p:cNvSpPr/>
          <p:nvPr/>
        </p:nvSpPr>
        <p:spPr>
          <a:xfrm>
            <a:off x="457199" y="5391957"/>
            <a:ext cx="7913400" cy="923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193" name="Google Shape;193;g894d91527a_0_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0561" y="4398852"/>
            <a:ext cx="2161449" cy="761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  Description automatically generated" id="194" name="Google Shape;194;g894d91527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725" y="3820314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