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Slides/notesSlide1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_rels/notesSlide4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1.xml.rels" ContentType="application/vnd.openxmlformats-package.relationship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9.png" ContentType="image/png"/>
  <Override PartName="/ppt/media/image1.png" ContentType="image/png"/>
  <Override PartName="/ppt/media/image8.png" ContentType="image/png"/>
  <Override PartName="/ppt/media/image2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000000"/>
                </a:solidFill>
                <a:latin typeface="Gill Sans MT"/>
              </a:rPr>
              <a:t>Clique para mover o slide</a:t>
            </a: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2000" spc="-1" strike="noStrike">
                <a:latin typeface="Arial"/>
              </a:rPr>
              <a:t>Clique para editar o formato de notas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1400" spc="-1" strike="noStrike">
                <a:latin typeface="Times New Roman"/>
              </a:rPr>
              <a:t>&lt;cabeçalho&gt;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pt-BR" sz="1400" spc="-1" strike="noStrike">
                <a:latin typeface="Times New Roman"/>
              </a:rPr>
              <a:t>&lt;data/hora&gt;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14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pt-BR" sz="1400" spc="-1" strike="noStrike">
                <a:latin typeface="Times New Roman"/>
              </a:rPr>
              <a:t>&lt;rodapé&gt;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14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E1D35BB2-DFEF-4C37-808A-061DDD39805B}" type="slidenum">
              <a:rPr b="0" lang="pt-BR" sz="1400" spc="-1" strike="noStrike">
                <a:latin typeface="Times New Roman"/>
              </a:rPr>
              <a:t>&lt;número&gt;</a:t>
            </a:fld>
            <a:endParaRPr b="0" lang="pt-B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</p:spPr>
        <p:txBody>
          <a:bodyPr/>
          <a:p>
            <a:endParaRPr b="0" lang="pt-BR" sz="2000" spc="-1" strike="noStrike">
              <a:latin typeface="Arial"/>
            </a:endParaRPr>
          </a:p>
        </p:txBody>
      </p:sp>
      <p:sp>
        <p:nvSpPr>
          <p:cNvPr id="2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34C5B69B-6B6B-4B13-9408-4A9DAF9C5E94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</p:spPr>
        <p:txBody>
          <a:bodyPr/>
          <a:p>
            <a:endParaRPr b="0" lang="pt-BR" sz="2000" spc="-1" strike="noStrike">
              <a:latin typeface="Arial"/>
            </a:endParaRPr>
          </a:p>
        </p:txBody>
      </p:sp>
      <p:sp>
        <p:nvSpPr>
          <p:cNvPr id="24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1695B7A-D27F-457F-8666-DE933C4F2FCF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</p:spPr>
        <p:txBody>
          <a:bodyPr/>
          <a:p>
            <a:endParaRPr b="0" lang="pt-BR" sz="2000" spc="-1" strike="noStrike">
              <a:latin typeface="Arial"/>
            </a:endParaRPr>
          </a:p>
        </p:txBody>
      </p:sp>
      <p:sp>
        <p:nvSpPr>
          <p:cNvPr id="24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3224DEF-D09E-4681-855C-EB2CE2DA48A3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</p:spPr>
        <p:txBody>
          <a:bodyPr/>
          <a:p>
            <a:endParaRPr b="0" lang="pt-BR" sz="2000" spc="-1" strike="noStrike">
              <a:latin typeface="Arial"/>
            </a:endParaRPr>
          </a:p>
        </p:txBody>
      </p:sp>
      <p:sp>
        <p:nvSpPr>
          <p:cNvPr id="2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D56A652-97DA-4760-A317-9AEBDDE90607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</p:spPr>
        <p:txBody>
          <a:bodyPr/>
          <a:p>
            <a:endParaRPr b="0" lang="pt-BR" sz="2000" spc="-1" strike="noStrike">
              <a:latin typeface="Arial"/>
            </a:endParaRPr>
          </a:p>
        </p:txBody>
      </p:sp>
      <p:sp>
        <p:nvSpPr>
          <p:cNvPr id="2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38AA8F7-A23F-4B6D-A7BA-E01F2D1AB1B3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</p:spPr>
        <p:txBody>
          <a:bodyPr/>
          <a:p>
            <a:endParaRPr b="0" lang="pt-BR" sz="2000" spc="-1" strike="noStrike">
              <a:latin typeface="Arial"/>
            </a:endParaRPr>
          </a:p>
        </p:txBody>
      </p:sp>
      <p:sp>
        <p:nvSpPr>
          <p:cNvPr id="2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41AF318-D9D3-42A7-A590-3DA0C645B51B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</p:spPr>
        <p:txBody>
          <a:bodyPr/>
          <a:p>
            <a:endParaRPr b="0" lang="pt-BR" sz="2000" spc="-1" strike="noStrike">
              <a:latin typeface="Arial"/>
            </a:endParaRPr>
          </a:p>
        </p:txBody>
      </p:sp>
      <p:sp>
        <p:nvSpPr>
          <p:cNvPr id="2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C94654F-C2A0-48E0-9A77-8BE11FBA75DA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823824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48200" y="3779280"/>
            <a:ext cx="823824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669560" y="377928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3233520" y="150552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019200" y="150552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48200" y="377928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3233520" y="377928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 type="body"/>
          </p:nvPr>
        </p:nvSpPr>
        <p:spPr>
          <a:xfrm>
            <a:off x="6019200" y="377928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448200" y="1505520"/>
            <a:ext cx="8238240" cy="4352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8238240" cy="435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435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435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581040" y="687600"/>
            <a:ext cx="7989480" cy="2766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435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448200" y="1505520"/>
            <a:ext cx="8238240" cy="4352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435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69560" y="377928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823824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823824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48200" y="3779280"/>
            <a:ext cx="823824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4669560" y="377928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3233520" y="150552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6019200" y="150552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448200" y="377928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body"/>
          </p:nvPr>
        </p:nvSpPr>
        <p:spPr>
          <a:xfrm>
            <a:off x="3233520" y="377928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 type="body"/>
          </p:nvPr>
        </p:nvSpPr>
        <p:spPr>
          <a:xfrm>
            <a:off x="6019200" y="377928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subTitle"/>
          </p:nvPr>
        </p:nvSpPr>
        <p:spPr>
          <a:xfrm>
            <a:off x="448200" y="1505520"/>
            <a:ext cx="8238240" cy="4352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8238240" cy="435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435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435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8238240" cy="435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subTitle"/>
          </p:nvPr>
        </p:nvSpPr>
        <p:spPr>
          <a:xfrm>
            <a:off x="581040" y="687600"/>
            <a:ext cx="7989480" cy="2766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435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435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4669560" y="377928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823824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823824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48200" y="3779280"/>
            <a:ext cx="823824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4669560" y="377928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3233520" y="150552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019200" y="150552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body"/>
          </p:nvPr>
        </p:nvSpPr>
        <p:spPr>
          <a:xfrm>
            <a:off x="448200" y="377928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34" name="PlaceHolder 6"/>
          <p:cNvSpPr>
            <a:spLocks noGrp="1"/>
          </p:cNvSpPr>
          <p:nvPr>
            <p:ph type="body"/>
          </p:nvPr>
        </p:nvSpPr>
        <p:spPr>
          <a:xfrm>
            <a:off x="3233520" y="377928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35" name="PlaceHolder 7"/>
          <p:cNvSpPr>
            <a:spLocks noGrp="1"/>
          </p:cNvSpPr>
          <p:nvPr>
            <p:ph type="body"/>
          </p:nvPr>
        </p:nvSpPr>
        <p:spPr>
          <a:xfrm>
            <a:off x="6019200" y="3779280"/>
            <a:ext cx="265248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435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435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581040" y="687600"/>
            <a:ext cx="7989480" cy="2766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435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435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669560" y="377928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4820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69560" y="1505520"/>
            <a:ext cx="402012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48200" y="3779280"/>
            <a:ext cx="8238240" cy="207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448200" y="441360"/>
            <a:ext cx="2719440" cy="107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" name="CustomShape 2"/>
          <p:cNvSpPr/>
          <p:nvPr/>
        </p:nvSpPr>
        <p:spPr>
          <a:xfrm>
            <a:off x="5976000" y="441360"/>
            <a:ext cx="2710440" cy="10764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00" dir="5400000" dist="254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3216600" y="441360"/>
            <a:ext cx="2710440" cy="10764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00" dir="5400000" dist="254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448200" y="563760"/>
            <a:ext cx="8239680" cy="56818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581040" y="3936600"/>
            <a:ext cx="7989480" cy="1032840"/>
          </a:xfrm>
          <a:prstGeom prst="rect">
            <a:avLst/>
          </a:prstGeom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Gill Sans MT"/>
              </a:rPr>
              <a:t>title style</a:t>
            </a:r>
            <a:endParaRPr b="0" lang="en-US" sz="3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dt"/>
          </p:nvPr>
        </p:nvSpPr>
        <p:spPr>
          <a:xfrm>
            <a:off x="5559480" y="6392160"/>
            <a:ext cx="2133360" cy="36468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537ed0"/>
                </a:solidFill>
                <a:latin typeface="Gill Sans MT"/>
              </a:rPr>
              <a:t>Last Edit: </a:t>
            </a:r>
            <a:fld id="{CCF603B8-0D3E-4148-8C1B-A0349BB55C72}" type="datetime1">
              <a:rPr b="0" lang="pt-BR" sz="1800" spc="-1" strike="noStrike">
                <a:solidFill>
                  <a:srgbClr val="537ed0"/>
                </a:solidFill>
                <a:latin typeface="Gill Sans MT"/>
              </a:rPr>
              <a:t>04/09/2018</a:t>
            </a:fld>
            <a:endParaRPr b="0" lang="pt-BR" sz="1800" spc="-1" strike="noStrike"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ftr"/>
          </p:nvPr>
        </p:nvSpPr>
        <p:spPr>
          <a:xfrm>
            <a:off x="581040" y="6387840"/>
            <a:ext cx="4870080" cy="36468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537ed0"/>
                </a:solidFill>
                <a:latin typeface="Gill Sans MT"/>
              </a:rPr>
              <a:t>Copyright 2018, FLL TUTORIALS</a:t>
            </a:r>
            <a:endParaRPr b="0" lang="pt-BR" sz="1800" spc="-1" strike="noStrike"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sldNum"/>
          </p:nvPr>
        </p:nvSpPr>
        <p:spPr>
          <a:xfrm>
            <a:off x="7800480" y="6392160"/>
            <a:ext cx="770040" cy="36468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D524779E-89E6-4DD1-92D0-DAA776E18B5E}" type="slidenum">
              <a:rPr b="0" lang="pt-BR" sz="1800" spc="-1" strike="noStrike">
                <a:solidFill>
                  <a:srgbClr val="537ed0"/>
                </a:solidFill>
                <a:latin typeface="Gill Sans MT"/>
              </a:rPr>
              <a:t>&lt;número&gt;</a:t>
            </a:fld>
            <a:endParaRPr b="0" lang="pt-BR" sz="1800" spc="-1" strike="noStrike">
              <a:latin typeface="Times New Roman"/>
            </a:endParaRPr>
          </a:p>
        </p:txBody>
      </p:sp>
      <p:pic>
        <p:nvPicPr>
          <p:cNvPr id="8" name="Picture 7" descr=""/>
          <p:cNvPicPr/>
          <p:nvPr/>
        </p:nvPicPr>
        <p:blipFill>
          <a:blip r:embed="rId2"/>
          <a:stretch/>
        </p:blipFill>
        <p:spPr>
          <a:xfrm>
            <a:off x="335160" y="563760"/>
            <a:ext cx="8488440" cy="2915280"/>
          </a:xfrm>
          <a:prstGeom prst="rect">
            <a:avLst/>
          </a:prstGeom>
          <a:ln>
            <a:noFill/>
          </a:ln>
        </p:spPr>
      </p:pic>
      <p:sp>
        <p:nvSpPr>
          <p:cNvPr id="9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3d3d3d"/>
                </a:solidFill>
                <a:latin typeface="Gill Sans MT"/>
              </a:rPr>
              <a:t>Clique para editar o formato do texto da estrutura de tópicos</a:t>
            </a:r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3d3d3d"/>
                </a:solidFill>
                <a:latin typeface="Gill Sans MT"/>
              </a:rPr>
              <a:t>2.º nível da estrutura de tópicos</a:t>
            </a:r>
            <a:endParaRPr b="0" lang="en-US" sz="1400" spc="-1" strike="noStrike">
              <a:solidFill>
                <a:srgbClr val="3d3d3d"/>
              </a:solidFill>
              <a:latin typeface="Gill Sans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3d3d3d"/>
                </a:solidFill>
                <a:latin typeface="Gill Sans MT"/>
              </a:rPr>
              <a:t>3.º nível da estrutura de tópicos</a:t>
            </a:r>
            <a:endParaRPr b="0" lang="en-US" sz="1200" spc="-1" strike="noStrike">
              <a:solidFill>
                <a:srgbClr val="3d3d3d"/>
              </a:solidFill>
              <a:latin typeface="Gill Sans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3d3d3d"/>
                </a:solidFill>
                <a:latin typeface="Gill Sans MT"/>
              </a:rPr>
              <a:t>4.º nível da estrutura de tópicos</a:t>
            </a:r>
            <a:endParaRPr b="0" lang="en-US" sz="1200" spc="-1" strike="noStrike">
              <a:solidFill>
                <a:srgbClr val="3d3d3d"/>
              </a:solidFill>
              <a:latin typeface="Gill Sans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3d3d3d"/>
                </a:solidFill>
                <a:latin typeface="Gill Sans MT"/>
              </a:rPr>
              <a:t>5.º nível da estrutura de tópicos</a:t>
            </a:r>
            <a:endParaRPr b="0" lang="en-US" sz="2000" spc="-1" strike="noStrike">
              <a:solidFill>
                <a:srgbClr val="3d3d3d"/>
              </a:solidFill>
              <a:latin typeface="Gill Sans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3d3d3d"/>
                </a:solidFill>
                <a:latin typeface="Gill Sans MT"/>
              </a:rPr>
              <a:t>6.º nível da estrutura de tópicos</a:t>
            </a:r>
            <a:endParaRPr b="0" lang="en-US" sz="2000" spc="-1" strike="noStrike">
              <a:solidFill>
                <a:srgbClr val="3d3d3d"/>
              </a:solidFill>
              <a:latin typeface="Gill Sans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3d3d3d"/>
                </a:solidFill>
                <a:latin typeface="Gill Sans MT"/>
              </a:rPr>
              <a:t>7.º nível da estrutura de tópicos</a:t>
            </a:r>
            <a:endParaRPr b="0" lang="en-US" sz="20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448200" y="441360"/>
            <a:ext cx="2719440" cy="107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7" name="CustomShape 2"/>
          <p:cNvSpPr/>
          <p:nvPr/>
        </p:nvSpPr>
        <p:spPr>
          <a:xfrm>
            <a:off x="5976000" y="441360"/>
            <a:ext cx="2710440" cy="10764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00" dir="5400000" dist="254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8" name="CustomShape 3"/>
          <p:cNvSpPr/>
          <p:nvPr/>
        </p:nvSpPr>
        <p:spPr>
          <a:xfrm>
            <a:off x="3216600" y="441360"/>
            <a:ext cx="2710440" cy="10764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00" dir="5400000" dist="254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9" name="CustomShape 4"/>
          <p:cNvSpPr/>
          <p:nvPr/>
        </p:nvSpPr>
        <p:spPr>
          <a:xfrm>
            <a:off x="448200" y="599760"/>
            <a:ext cx="8238240" cy="12585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0" name="PlaceHolder 5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108288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2800" spc="-1" strike="noStrike" cap="all">
                <a:solidFill>
                  <a:srgbClr val="ffffff"/>
                </a:solidFill>
                <a:latin typeface="Gill Sans MT"/>
              </a:rPr>
              <a:t>Click to edit Master title style</a:t>
            </a:r>
            <a:endParaRPr b="0" lang="en-US" sz="2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1" name="PlaceHolder 6"/>
          <p:cNvSpPr>
            <a:spLocks noGrp="1"/>
          </p:cNvSpPr>
          <p:nvPr>
            <p:ph type="dt"/>
          </p:nvPr>
        </p:nvSpPr>
        <p:spPr>
          <a:xfrm>
            <a:off x="5559480" y="5956200"/>
            <a:ext cx="2133360" cy="36468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5D01AAE5-0303-4BCD-BF5A-753955CBA9CF}" type="datetime1">
              <a:rPr b="0" lang="pt-BR" sz="1800" spc="-1" strike="noStrike">
                <a:solidFill>
                  <a:srgbClr val="2f5aac"/>
                </a:solidFill>
                <a:latin typeface="Gill Sans MT"/>
              </a:rPr>
              <a:t>04/09/2018</a:t>
            </a:fld>
            <a:endParaRPr b="0" lang="pt-BR" sz="1800" spc="-1" strike="noStrike">
              <a:latin typeface="Times New Roman"/>
            </a:endParaRPr>
          </a:p>
        </p:txBody>
      </p:sp>
      <p:sp>
        <p:nvSpPr>
          <p:cNvPr id="52" name="PlaceHolder 7"/>
          <p:cNvSpPr>
            <a:spLocks noGrp="1"/>
          </p:cNvSpPr>
          <p:nvPr>
            <p:ph type="ftr"/>
          </p:nvPr>
        </p:nvSpPr>
        <p:spPr>
          <a:xfrm>
            <a:off x="581040" y="5951880"/>
            <a:ext cx="4870080" cy="36468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f5aac"/>
                </a:solidFill>
                <a:latin typeface="Gill Sans MT"/>
              </a:rPr>
              <a:t>Copyright 2018, FLL TUTORIALS</a:t>
            </a:r>
            <a:endParaRPr b="0" lang="pt-BR" sz="1800" spc="-1" strike="noStrike">
              <a:latin typeface="Times New Roman"/>
            </a:endParaRPr>
          </a:p>
        </p:txBody>
      </p:sp>
      <p:sp>
        <p:nvSpPr>
          <p:cNvPr id="53" name="PlaceHolder 8"/>
          <p:cNvSpPr>
            <a:spLocks noGrp="1"/>
          </p:cNvSpPr>
          <p:nvPr>
            <p:ph type="sldNum"/>
          </p:nvPr>
        </p:nvSpPr>
        <p:spPr>
          <a:xfrm>
            <a:off x="7800480" y="5956200"/>
            <a:ext cx="770040" cy="36468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58334F55-8B17-4901-A2C8-70E109585A64}" type="slidenum">
              <a:rPr b="0" lang="pt-BR" sz="1800" spc="-1" strike="noStrike">
                <a:solidFill>
                  <a:srgbClr val="2f5aac"/>
                </a:solidFill>
                <a:latin typeface="Gill Sans MT"/>
              </a:rPr>
              <a:t>&lt;número&gt;</a:t>
            </a:fld>
            <a:endParaRPr b="0" lang="pt-BR" sz="1800" spc="-1" strike="noStrike">
              <a:latin typeface="Times New Roman"/>
            </a:endParaRPr>
          </a:p>
        </p:txBody>
      </p:sp>
      <p:sp>
        <p:nvSpPr>
          <p:cNvPr id="54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3d3d3d"/>
                </a:solidFill>
                <a:latin typeface="Gill Sans MT"/>
              </a:rPr>
              <a:t>Clique para editar o formato do texto da estrutura de tópicos</a:t>
            </a:r>
            <a:endParaRPr b="0" lang="en-US" sz="1800" spc="-1" strike="noStrike">
              <a:solidFill>
                <a:srgbClr val="3d3d3d"/>
              </a:solidFill>
              <a:latin typeface="Gill Sans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3d3d3d"/>
                </a:solidFill>
                <a:latin typeface="Gill Sans MT"/>
              </a:rPr>
              <a:t>2.º nível da estrutura de tópicos</a:t>
            </a:r>
            <a:endParaRPr b="0" lang="en-US" sz="1400" spc="-1" strike="noStrike">
              <a:solidFill>
                <a:srgbClr val="3d3d3d"/>
              </a:solidFill>
              <a:latin typeface="Gill Sans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3d3d3d"/>
                </a:solidFill>
                <a:latin typeface="Gill Sans MT"/>
              </a:rPr>
              <a:t>3.º nível da estrutura de tópicos</a:t>
            </a:r>
            <a:endParaRPr b="0" lang="en-US" sz="1200" spc="-1" strike="noStrike">
              <a:solidFill>
                <a:srgbClr val="3d3d3d"/>
              </a:solidFill>
              <a:latin typeface="Gill Sans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3d3d3d"/>
                </a:solidFill>
                <a:latin typeface="Gill Sans MT"/>
              </a:rPr>
              <a:t>4.º nível da estrutura de tópicos</a:t>
            </a:r>
            <a:endParaRPr b="0" lang="en-US" sz="1200" spc="-1" strike="noStrike">
              <a:solidFill>
                <a:srgbClr val="3d3d3d"/>
              </a:solidFill>
              <a:latin typeface="Gill Sans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3d3d3d"/>
                </a:solidFill>
                <a:latin typeface="Gill Sans MT"/>
              </a:rPr>
              <a:t>5.º nível da estrutura de tópicos</a:t>
            </a:r>
            <a:endParaRPr b="0" lang="en-US" sz="2000" spc="-1" strike="noStrike">
              <a:solidFill>
                <a:srgbClr val="3d3d3d"/>
              </a:solidFill>
              <a:latin typeface="Gill Sans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3d3d3d"/>
                </a:solidFill>
                <a:latin typeface="Gill Sans MT"/>
              </a:rPr>
              <a:t>6.º nível da estrutura de tópicos</a:t>
            </a:r>
            <a:endParaRPr b="0" lang="en-US" sz="2000" spc="-1" strike="noStrike">
              <a:solidFill>
                <a:srgbClr val="3d3d3d"/>
              </a:solidFill>
              <a:latin typeface="Gill Sans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3d3d3d"/>
                </a:solidFill>
                <a:latin typeface="Gill Sans MT"/>
              </a:rPr>
              <a:t>7.º nível da estrutura de tópicos</a:t>
            </a:r>
            <a:endParaRPr b="0" lang="en-US" sz="2000" spc="-1" strike="noStrike">
              <a:solidFill>
                <a:srgbClr val="3d3d3d"/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48200" y="441360"/>
            <a:ext cx="2719440" cy="107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5976000" y="441360"/>
            <a:ext cx="2710440" cy="10764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00" dir="5400000" dist="254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3" name="CustomShape 3"/>
          <p:cNvSpPr/>
          <p:nvPr/>
        </p:nvSpPr>
        <p:spPr>
          <a:xfrm>
            <a:off x="3216600" y="441360"/>
            <a:ext cx="2710440" cy="10764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00" dir="5400000" dist="254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4" name="CustomShape 4"/>
          <p:cNvSpPr/>
          <p:nvPr/>
        </p:nvSpPr>
        <p:spPr>
          <a:xfrm>
            <a:off x="448200" y="599760"/>
            <a:ext cx="8238240" cy="8179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5" name="PlaceHolder 5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480" cy="59652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2800" spc="-1" strike="noStrike" cap="all">
                <a:solidFill>
                  <a:srgbClr val="ffffff"/>
                </a:solidFill>
                <a:latin typeface="Gill Sans MT"/>
              </a:rPr>
              <a:t>Click to edit Master title style</a:t>
            </a:r>
            <a:endParaRPr b="0" lang="en-US" sz="2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6" name="PlaceHolder 6"/>
          <p:cNvSpPr>
            <a:spLocks noGrp="1"/>
          </p:cNvSpPr>
          <p:nvPr>
            <p:ph type="body"/>
          </p:nvPr>
        </p:nvSpPr>
        <p:spPr>
          <a:xfrm>
            <a:off x="448200" y="1505520"/>
            <a:ext cx="8238240" cy="4352760"/>
          </a:xfrm>
          <a:prstGeom prst="rect">
            <a:avLst/>
          </a:prstGeom>
        </p:spPr>
        <p:txBody>
          <a:bodyPr/>
          <a:p>
            <a:pPr marL="306000" indent="-30564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3600" spc="-1" strike="noStrike">
                <a:solidFill>
                  <a:srgbClr val="3d3d3d"/>
                </a:solidFill>
                <a:latin typeface="Gill Sans MT"/>
              </a:rPr>
              <a:t>Edit Master text styles</a:t>
            </a:r>
            <a:endParaRPr b="0" lang="en-US" sz="3600" spc="-1" strike="noStrike">
              <a:solidFill>
                <a:srgbClr val="3d3d3d"/>
              </a:solidFill>
              <a:latin typeface="Gill Sans MT"/>
            </a:endParaRPr>
          </a:p>
          <a:p>
            <a:pPr lvl="1" marL="630000" indent="-30564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3200" spc="-1" strike="noStrike">
                <a:solidFill>
                  <a:srgbClr val="3d3d3d"/>
                </a:solidFill>
                <a:latin typeface="Gill Sans MT"/>
              </a:rPr>
              <a:t>Second level</a:t>
            </a:r>
            <a:endParaRPr b="0" lang="en-US" sz="3200" spc="-1" strike="noStrike">
              <a:solidFill>
                <a:srgbClr val="3d3d3d"/>
              </a:solidFill>
              <a:latin typeface="Gill Sans MT"/>
            </a:endParaRPr>
          </a:p>
          <a:p>
            <a:pPr lvl="2" marL="900000" indent="-269640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800" spc="-1" strike="noStrike">
                <a:solidFill>
                  <a:srgbClr val="3d3d3d"/>
                </a:solidFill>
                <a:latin typeface="Gill Sans MT"/>
              </a:rPr>
              <a:t>Third level</a:t>
            </a:r>
            <a:endParaRPr b="0" lang="en-US" sz="2800" spc="-1" strike="noStrike">
              <a:solidFill>
                <a:srgbClr val="3d3d3d"/>
              </a:solidFill>
              <a:latin typeface="Gill Sans MT"/>
            </a:endParaRPr>
          </a:p>
          <a:p>
            <a:pPr lvl="3" marL="1242000" indent="-2336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400" spc="-1" strike="noStrike">
                <a:solidFill>
                  <a:srgbClr val="3d3d3d"/>
                </a:solidFill>
                <a:latin typeface="Gill Sans MT"/>
              </a:rPr>
              <a:t>Fourth level</a:t>
            </a:r>
            <a:endParaRPr b="0" lang="en-US" sz="2400" spc="-1" strike="noStrike">
              <a:solidFill>
                <a:srgbClr val="3d3d3d"/>
              </a:solidFill>
              <a:latin typeface="Gill Sans MT"/>
            </a:endParaRPr>
          </a:p>
          <a:p>
            <a:pPr lvl="4" marL="1602000" indent="-2336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400" spc="-1" strike="noStrike">
                <a:solidFill>
                  <a:srgbClr val="3d3d3d"/>
                </a:solidFill>
                <a:latin typeface="Gill Sans MT"/>
              </a:rPr>
              <a:t>Fifth level</a:t>
            </a:r>
            <a:endParaRPr b="0" lang="en-US" sz="24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97" name="PlaceHolder 7"/>
          <p:cNvSpPr>
            <a:spLocks noGrp="1"/>
          </p:cNvSpPr>
          <p:nvPr>
            <p:ph type="dt"/>
          </p:nvPr>
        </p:nvSpPr>
        <p:spPr>
          <a:xfrm>
            <a:off x="5559480" y="6392160"/>
            <a:ext cx="2133360" cy="36468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537ed0"/>
                </a:solidFill>
                <a:latin typeface="Gill Sans MT"/>
              </a:rPr>
              <a:t>Last Edit: </a:t>
            </a:r>
            <a:fld id="{36C97B8A-D21D-4313-B3A1-BA577CF558A6}" type="datetime1">
              <a:rPr b="0" lang="pt-BR" sz="1800" spc="-1" strike="noStrike">
                <a:solidFill>
                  <a:srgbClr val="537ed0"/>
                </a:solidFill>
                <a:latin typeface="Gill Sans MT"/>
              </a:rPr>
              <a:t>04/09/2018</a:t>
            </a:fld>
            <a:endParaRPr b="0" lang="pt-BR" sz="1800" spc="-1" strike="noStrike">
              <a:latin typeface="Times New Roman"/>
            </a:endParaRPr>
          </a:p>
        </p:txBody>
      </p:sp>
      <p:sp>
        <p:nvSpPr>
          <p:cNvPr id="98" name="PlaceHolder 8"/>
          <p:cNvSpPr>
            <a:spLocks noGrp="1"/>
          </p:cNvSpPr>
          <p:nvPr>
            <p:ph type="ftr"/>
          </p:nvPr>
        </p:nvSpPr>
        <p:spPr>
          <a:xfrm>
            <a:off x="581040" y="6387840"/>
            <a:ext cx="4870080" cy="36468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537ed0"/>
                </a:solidFill>
                <a:latin typeface="Gill Sans MT"/>
              </a:rPr>
              <a:t>Copyright 2018, FLL TUTORIALS</a:t>
            </a:r>
            <a:endParaRPr b="0" lang="pt-BR" sz="1800" spc="-1" strike="noStrike">
              <a:latin typeface="Times New Roman"/>
            </a:endParaRPr>
          </a:p>
        </p:txBody>
      </p:sp>
      <p:sp>
        <p:nvSpPr>
          <p:cNvPr id="99" name="PlaceHolder 9"/>
          <p:cNvSpPr>
            <a:spLocks noGrp="1"/>
          </p:cNvSpPr>
          <p:nvPr>
            <p:ph type="sldNum"/>
          </p:nvPr>
        </p:nvSpPr>
        <p:spPr>
          <a:xfrm>
            <a:off x="7800480" y="6392160"/>
            <a:ext cx="770040" cy="36468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7B55D4D2-E693-4CE9-B743-2FAF917E5213}" type="slidenum">
              <a:rPr b="0" lang="pt-BR" sz="1800" spc="-1" strike="noStrike">
                <a:solidFill>
                  <a:srgbClr val="537ed0"/>
                </a:solidFill>
                <a:latin typeface="Gill Sans MT"/>
              </a:rPr>
              <a:t>&lt;número&gt;</a:t>
            </a:fld>
            <a:endParaRPr b="0" lang="pt-BR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://www.flltutorials.com/" TargetMode="External"/><Relationship Id="rId2" Type="http://schemas.openxmlformats.org/officeDocument/2006/relationships/hyperlink" Target="http://creativecommons.org/licenses/by-nc-sa/4.0/" TargetMode="External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581040" y="3936600"/>
            <a:ext cx="7989480" cy="1032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Gill Sans MT"/>
              </a:rPr>
              <a:t>Avaliação de CORE VALUES</a:t>
            </a:r>
            <a:endParaRPr b="0" lang="en-US" sz="3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581040" y="5160960"/>
            <a:ext cx="7989480" cy="5900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</a:pPr>
            <a:r>
              <a:rPr b="0" lang="pt-BR" sz="1600" spc="-1" strike="noStrike" cap="all">
                <a:solidFill>
                  <a:srgbClr val="ffffff"/>
                </a:solidFill>
                <a:latin typeface="Gill Sans MT"/>
              </a:rPr>
              <a:t>Bayou Builders</a:t>
            </a:r>
            <a:endParaRPr b="0" lang="pt-B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</a:pPr>
            <a:r>
              <a:rPr b="0" lang="pt-BR" sz="1600" spc="-1" strike="noStrike" cap="all">
                <a:solidFill>
                  <a:srgbClr val="ffffff"/>
                </a:solidFill>
                <a:latin typeface="Gill Sans MT"/>
              </a:rPr>
              <a:t>Traduzido por equipe sunrise</a:t>
            </a:r>
            <a:endParaRPr b="0" lang="pt-BR" sz="16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581040" y="831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2800" spc="-1" strike="noStrike" cap="all">
                <a:solidFill>
                  <a:srgbClr val="ffffff"/>
                </a:solidFill>
                <a:latin typeface="Gill Sans MT"/>
              </a:rPr>
              <a:t>Preparando sua apresentação de core</a:t>
            </a:r>
            <a:endParaRPr b="0" lang="en-US" sz="2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99" name="TextShape 2"/>
          <p:cNvSpPr txBox="1"/>
          <p:nvPr/>
        </p:nvSpPr>
        <p:spPr>
          <a:xfrm>
            <a:off x="448200" y="1505520"/>
            <a:ext cx="8238240" cy="4353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06000" indent="-305640">
              <a:lnSpc>
                <a:spcPct val="100000"/>
              </a:lnSpc>
              <a:spcBef>
                <a:spcPts val="720"/>
              </a:spcBef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3d3d3d"/>
                </a:solidFill>
                <a:latin typeface="Gill Sans MT"/>
              </a:rPr>
              <a:t>Pratiquem sua apresentação o quanto for possível, foquem em manter contato visual e falem claramente e pausadamente</a:t>
            </a:r>
            <a:endParaRPr b="0" lang="en-US" sz="2200" spc="-1" strike="noStrike">
              <a:solidFill>
                <a:srgbClr val="3d3d3d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720"/>
              </a:spcBef>
            </a:pPr>
            <a:endParaRPr b="0" lang="en-US" sz="2200" spc="-1" strike="noStrike">
              <a:solidFill>
                <a:srgbClr val="3d3d3d"/>
              </a:solidFill>
              <a:latin typeface="Gill Sans MT"/>
            </a:endParaRPr>
          </a:p>
          <a:p>
            <a:pPr marL="306000" indent="-30564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3d3d3d"/>
                </a:solidFill>
                <a:latin typeface="Gill Sans MT"/>
              </a:rPr>
              <a:t>Incluam muitas imagens no seu pôster. É bom para os juízes verem e podem ajudar você a se lembrar de algo</a:t>
            </a:r>
            <a:endParaRPr b="0" lang="en-US" sz="22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00" name="TextShape 3"/>
          <p:cNvSpPr txBox="1"/>
          <p:nvPr/>
        </p:nvSpPr>
        <p:spPr>
          <a:xfrm>
            <a:off x="7800480" y="6392160"/>
            <a:ext cx="77004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fld id="{9EC2D731-BC96-44A2-A066-81CD2CAB4680}" type="slidenum">
              <a:rPr b="0" lang="pt-BR" sz="1800" spc="-1" strike="noStrike">
                <a:solidFill>
                  <a:srgbClr val="537ed0"/>
                </a:solidFill>
                <a:latin typeface="Gill Sans MT"/>
              </a:rPr>
              <a:t>&lt;número&gt;</a:t>
            </a:fld>
            <a:endParaRPr b="0" lang="pt-BR" sz="1800" spc="-1" strike="noStrike">
              <a:latin typeface="Times New Roman"/>
            </a:endParaRPr>
          </a:p>
        </p:txBody>
      </p:sp>
      <p:pic>
        <p:nvPicPr>
          <p:cNvPr id="201" name="Shape 183" descr=""/>
          <p:cNvPicPr/>
          <p:nvPr/>
        </p:nvPicPr>
        <p:blipFill>
          <a:blip r:embed="rId1"/>
          <a:stretch/>
        </p:blipFill>
        <p:spPr>
          <a:xfrm>
            <a:off x="1245240" y="3873240"/>
            <a:ext cx="3149280" cy="2361960"/>
          </a:xfrm>
          <a:prstGeom prst="rect">
            <a:avLst/>
          </a:prstGeom>
          <a:ln>
            <a:noFill/>
          </a:ln>
        </p:spPr>
      </p:pic>
      <p:pic>
        <p:nvPicPr>
          <p:cNvPr id="202" name="Shape 184" descr=""/>
          <p:cNvPicPr/>
          <p:nvPr/>
        </p:nvPicPr>
        <p:blipFill>
          <a:blip r:embed="rId2"/>
          <a:stretch/>
        </p:blipFill>
        <p:spPr>
          <a:xfrm>
            <a:off x="4694040" y="3873240"/>
            <a:ext cx="3149280" cy="2361960"/>
          </a:xfrm>
          <a:prstGeom prst="rect">
            <a:avLst/>
          </a:prstGeom>
          <a:ln>
            <a:noFill/>
          </a:ln>
        </p:spPr>
      </p:pic>
      <p:sp>
        <p:nvSpPr>
          <p:cNvPr id="203" name="TextShape 4"/>
          <p:cNvSpPr txBox="1"/>
          <p:nvPr/>
        </p:nvSpPr>
        <p:spPr>
          <a:xfrm>
            <a:off x="4536000" y="6393240"/>
            <a:ext cx="326448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Última edição: </a:t>
            </a: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03/09/2018</a:t>
            </a:r>
            <a:endParaRPr b="0" lang="pt-BR" sz="1800" spc="-1" strike="noStrike">
              <a:latin typeface="Times New Roman"/>
            </a:endParaRPr>
          </a:p>
        </p:txBody>
      </p:sp>
      <p:sp>
        <p:nvSpPr>
          <p:cNvPr id="204" name="TextShape 5"/>
          <p:cNvSpPr txBox="1"/>
          <p:nvPr/>
        </p:nvSpPr>
        <p:spPr>
          <a:xfrm>
            <a:off x="581040" y="6388920"/>
            <a:ext cx="388296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Copyright 2018, FLL TUTORIALS</a:t>
            </a:r>
            <a:endParaRPr b="0" lang="pt-BR" sz="1800" spc="-1" strike="noStrike">
              <a:latin typeface="Times New Roman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581040" y="86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2800" spc="-1" strike="noStrike" cap="all">
                <a:solidFill>
                  <a:srgbClr val="ffffff"/>
                </a:solidFill>
                <a:latin typeface="Gill Sans MT"/>
              </a:rPr>
              <a:t>Preparando para responder perguntas</a:t>
            </a:r>
            <a:endParaRPr b="0" lang="en-US" sz="2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06" name="TextShape 2"/>
          <p:cNvSpPr txBox="1"/>
          <p:nvPr/>
        </p:nvSpPr>
        <p:spPr>
          <a:xfrm>
            <a:off x="448200" y="1505520"/>
            <a:ext cx="8238240" cy="4353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06000" indent="-305640">
              <a:lnSpc>
                <a:spcPct val="100000"/>
              </a:lnSpc>
              <a:spcBef>
                <a:spcPts val="720"/>
              </a:spcBef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000" spc="-1" strike="noStrike">
                <a:solidFill>
                  <a:srgbClr val="3d3d3d"/>
                </a:solidFill>
                <a:latin typeface="Gill Sans MT"/>
              </a:rPr>
              <a:t>Perto do dia da competição, pratiquem responder as perguntas</a:t>
            </a:r>
            <a:endParaRPr b="0" lang="en-US" sz="2000" spc="-1" strike="noStrike">
              <a:solidFill>
                <a:srgbClr val="3d3d3d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720"/>
              </a:spcBef>
            </a:pPr>
            <a:endParaRPr b="0" lang="en-US" sz="2000" spc="-1" strike="noStrike">
              <a:solidFill>
                <a:srgbClr val="3d3d3d"/>
              </a:solidFill>
              <a:latin typeface="Gill Sans MT"/>
            </a:endParaRPr>
          </a:p>
          <a:p>
            <a:pPr marL="306000" indent="-305640">
              <a:lnSpc>
                <a:spcPct val="100000"/>
              </a:lnSpc>
              <a:spcBef>
                <a:spcPts val="720"/>
              </a:spcBef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000" spc="-1" strike="noStrike">
                <a:solidFill>
                  <a:srgbClr val="3d3d3d"/>
                </a:solidFill>
                <a:latin typeface="Gill Sans MT"/>
              </a:rPr>
              <a:t>Reflitam sobre como foi a temporada até o momento. Por exemplo:</a:t>
            </a:r>
            <a:endParaRPr b="0" lang="en-US" sz="2000" spc="-1" strike="noStrike">
              <a:solidFill>
                <a:srgbClr val="3d3d3d"/>
              </a:solidFill>
              <a:latin typeface="Gill Sans MT"/>
            </a:endParaRPr>
          </a:p>
          <a:p>
            <a:pPr marL="800280" indent="-342720">
              <a:lnSpc>
                <a:spcPct val="100000"/>
              </a:lnSpc>
              <a:spcBef>
                <a:spcPts val="720"/>
              </a:spcBef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000" spc="-1" strike="noStrike">
                <a:solidFill>
                  <a:srgbClr val="3d3d3d"/>
                </a:solidFill>
                <a:latin typeface="Gill Sans MT"/>
              </a:rPr>
              <a:t>Quais foram nossas metas para esta temporada?</a:t>
            </a:r>
            <a:endParaRPr b="0" lang="en-US" sz="2000" spc="-1" strike="noStrike">
              <a:solidFill>
                <a:srgbClr val="3d3d3d"/>
              </a:solidFill>
              <a:latin typeface="Gill Sans MT"/>
            </a:endParaRPr>
          </a:p>
          <a:p>
            <a:pPr marL="800280" indent="-342720">
              <a:lnSpc>
                <a:spcPct val="100000"/>
              </a:lnSpc>
              <a:spcBef>
                <a:spcPts val="720"/>
              </a:spcBef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000" spc="-1" strike="noStrike">
                <a:solidFill>
                  <a:srgbClr val="3d3d3d"/>
                </a:solidFill>
                <a:latin typeface="Gill Sans MT"/>
              </a:rPr>
              <a:t>Todos na equipe tem uma função específica? Todos trabalham igualmente no projeto e no robô?</a:t>
            </a:r>
            <a:endParaRPr b="0" lang="en-US" sz="2000" spc="-1" strike="noStrike">
              <a:solidFill>
                <a:srgbClr val="3d3d3d"/>
              </a:solidFill>
              <a:latin typeface="Gill Sans MT"/>
            </a:endParaRPr>
          </a:p>
          <a:p>
            <a:pPr marL="800280" indent="-342720">
              <a:lnSpc>
                <a:spcPct val="100000"/>
              </a:lnSpc>
              <a:spcBef>
                <a:spcPts val="720"/>
              </a:spcBef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000" spc="-1" strike="noStrike">
                <a:solidFill>
                  <a:srgbClr val="3d3d3d"/>
                </a:solidFill>
                <a:latin typeface="Gill Sans MT"/>
              </a:rPr>
              <a:t>Como tomamos decisões?</a:t>
            </a:r>
            <a:endParaRPr b="0" lang="en-US" sz="2000" spc="-1" strike="noStrike">
              <a:solidFill>
                <a:srgbClr val="3d3d3d"/>
              </a:solidFill>
              <a:latin typeface="Gill Sans MT"/>
            </a:endParaRPr>
          </a:p>
          <a:p>
            <a:pPr marL="45720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</a:pPr>
            <a:endParaRPr b="0" lang="en-US" sz="20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07" name="TextShape 3"/>
          <p:cNvSpPr txBox="1"/>
          <p:nvPr/>
        </p:nvSpPr>
        <p:spPr>
          <a:xfrm>
            <a:off x="7800480" y="6392160"/>
            <a:ext cx="77004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fld id="{FD039A7F-99FF-484E-9C1D-411D295551EF}" type="slidenum">
              <a:rPr b="0" lang="pt-BR" sz="1800" spc="-1" strike="noStrike">
                <a:solidFill>
                  <a:srgbClr val="537ed0"/>
                </a:solidFill>
                <a:latin typeface="Gill Sans MT"/>
              </a:rPr>
              <a:t>&lt;número&gt;</a:t>
            </a:fld>
            <a:endParaRPr b="0" lang="pt-BR" sz="1800" spc="-1" strike="noStrike">
              <a:latin typeface="Times New Roman"/>
            </a:endParaRPr>
          </a:p>
        </p:txBody>
      </p:sp>
      <p:pic>
        <p:nvPicPr>
          <p:cNvPr id="208" name="Shape 193" descr=""/>
          <p:cNvPicPr/>
          <p:nvPr/>
        </p:nvPicPr>
        <p:blipFill>
          <a:blip r:embed="rId1"/>
          <a:stretch/>
        </p:blipFill>
        <p:spPr>
          <a:xfrm>
            <a:off x="4468320" y="4316760"/>
            <a:ext cx="3805920" cy="1863360"/>
          </a:xfrm>
          <a:prstGeom prst="rect">
            <a:avLst/>
          </a:prstGeom>
          <a:ln>
            <a:noFill/>
          </a:ln>
        </p:spPr>
      </p:pic>
      <p:sp>
        <p:nvSpPr>
          <p:cNvPr id="209" name="TextShape 4"/>
          <p:cNvSpPr txBox="1"/>
          <p:nvPr/>
        </p:nvSpPr>
        <p:spPr>
          <a:xfrm>
            <a:off x="4536000" y="6393240"/>
            <a:ext cx="326448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Última edição: </a:t>
            </a: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03/09/2018</a:t>
            </a:r>
            <a:endParaRPr b="0" lang="pt-BR" sz="1800" spc="-1" strike="noStrike">
              <a:latin typeface="Times New Roman"/>
            </a:endParaRPr>
          </a:p>
        </p:txBody>
      </p:sp>
      <p:sp>
        <p:nvSpPr>
          <p:cNvPr id="210" name="TextShape 5"/>
          <p:cNvSpPr txBox="1"/>
          <p:nvPr/>
        </p:nvSpPr>
        <p:spPr>
          <a:xfrm>
            <a:off x="581040" y="6388920"/>
            <a:ext cx="388296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Copyright 2018, FLL TUTORIALS</a:t>
            </a:r>
            <a:endParaRPr b="0" lang="pt-BR" sz="1800" spc="-1" strike="noStrike">
              <a:latin typeface="Times New Roman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2800" spc="-1" strike="noStrike" cap="all">
                <a:solidFill>
                  <a:srgbClr val="ffffff"/>
                </a:solidFill>
                <a:latin typeface="Gill Sans MT"/>
              </a:rPr>
              <a:t>Conclusão</a:t>
            </a:r>
            <a:endParaRPr b="0" lang="en-US" sz="2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12" name="TextShape 2"/>
          <p:cNvSpPr txBox="1"/>
          <p:nvPr/>
        </p:nvSpPr>
        <p:spPr>
          <a:xfrm>
            <a:off x="448200" y="1505520"/>
            <a:ext cx="8238240" cy="4353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06000" indent="-305640">
              <a:lnSpc>
                <a:spcPct val="100000"/>
              </a:lnSpc>
              <a:spcBef>
                <a:spcPts val="720"/>
              </a:spcBef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3d3d3d"/>
                </a:solidFill>
                <a:latin typeface="Gill Sans MT"/>
              </a:rPr>
              <a:t>Compartilhe informação sobre as suas divulgações e o que vocês tem feito para compartilhar conhecimento</a:t>
            </a:r>
            <a:endParaRPr b="0" lang="en-US" sz="2200" spc="-1" strike="noStrike">
              <a:solidFill>
                <a:srgbClr val="3d3d3d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720"/>
              </a:spcBef>
            </a:pPr>
            <a:endParaRPr b="0" lang="en-US" sz="2200" spc="-1" strike="noStrike">
              <a:solidFill>
                <a:srgbClr val="3d3d3d"/>
              </a:solidFill>
              <a:latin typeface="Gill Sans MT"/>
            </a:endParaRPr>
          </a:p>
          <a:p>
            <a:pPr marL="306000" indent="-30564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3d3d3d"/>
                </a:solidFill>
                <a:latin typeface="Gill Sans MT"/>
              </a:rPr>
              <a:t>É importante que tenham estas atividades documentadas! </a:t>
            </a:r>
            <a:endParaRPr b="0" lang="en-US" sz="22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13" name="TextShape 3"/>
          <p:cNvSpPr txBox="1"/>
          <p:nvPr/>
        </p:nvSpPr>
        <p:spPr>
          <a:xfrm>
            <a:off x="7800480" y="6392160"/>
            <a:ext cx="77004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fld id="{0C37B396-257B-4D51-8878-26A0CFDFD88D}" type="slidenum">
              <a:rPr b="0" lang="pt-BR" sz="1800" spc="-1" strike="noStrike">
                <a:solidFill>
                  <a:srgbClr val="537ed0"/>
                </a:solidFill>
                <a:latin typeface="Gill Sans MT"/>
              </a:rPr>
              <a:t>&lt;número&gt;</a:t>
            </a:fld>
            <a:endParaRPr b="0" lang="pt-BR" sz="1800" spc="-1" strike="noStrike">
              <a:latin typeface="Times New Roman"/>
            </a:endParaRPr>
          </a:p>
        </p:txBody>
      </p:sp>
      <p:pic>
        <p:nvPicPr>
          <p:cNvPr id="214" name="Shape 202" descr=""/>
          <p:cNvPicPr/>
          <p:nvPr/>
        </p:nvPicPr>
        <p:blipFill>
          <a:blip r:embed="rId1"/>
          <a:stretch/>
        </p:blipFill>
        <p:spPr>
          <a:xfrm>
            <a:off x="988920" y="4066560"/>
            <a:ext cx="2984400" cy="2232000"/>
          </a:xfrm>
          <a:prstGeom prst="rect">
            <a:avLst/>
          </a:prstGeom>
          <a:ln>
            <a:noFill/>
          </a:ln>
        </p:spPr>
      </p:pic>
      <p:pic>
        <p:nvPicPr>
          <p:cNvPr id="215" name="Shape 203" descr=""/>
          <p:cNvPicPr/>
          <p:nvPr/>
        </p:nvPicPr>
        <p:blipFill>
          <a:blip r:embed="rId2"/>
          <a:stretch/>
        </p:blipFill>
        <p:spPr>
          <a:xfrm>
            <a:off x="4593240" y="4066560"/>
            <a:ext cx="3335760" cy="2232000"/>
          </a:xfrm>
          <a:prstGeom prst="rect">
            <a:avLst/>
          </a:prstGeom>
          <a:ln>
            <a:noFill/>
          </a:ln>
        </p:spPr>
      </p:pic>
      <p:sp>
        <p:nvSpPr>
          <p:cNvPr id="216" name="TextShape 4"/>
          <p:cNvSpPr txBox="1"/>
          <p:nvPr/>
        </p:nvSpPr>
        <p:spPr>
          <a:xfrm>
            <a:off x="4536000" y="6393240"/>
            <a:ext cx="326448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Última edição: </a:t>
            </a: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03/09/2018</a:t>
            </a:r>
            <a:endParaRPr b="0" lang="pt-BR" sz="1800" spc="-1" strike="noStrike">
              <a:latin typeface="Times New Roman"/>
            </a:endParaRPr>
          </a:p>
        </p:txBody>
      </p:sp>
      <p:sp>
        <p:nvSpPr>
          <p:cNvPr id="217" name="TextShape 5"/>
          <p:cNvSpPr txBox="1"/>
          <p:nvPr/>
        </p:nvSpPr>
        <p:spPr>
          <a:xfrm>
            <a:off x="581040" y="6388920"/>
            <a:ext cx="388296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Copyright 2018, FLL TUTORIALS</a:t>
            </a:r>
            <a:endParaRPr b="0" lang="pt-BR" sz="1800" spc="-1" strike="noStrike">
              <a:latin typeface="Times New Roman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bin"/>
                <a:ea typeface="Cabin"/>
              </a:rPr>
              <a:t>CRÉDITOS</a:t>
            </a:r>
            <a:endParaRPr b="0" lang="en-US" sz="2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19" name="TextShape 2"/>
          <p:cNvSpPr txBox="1"/>
          <p:nvPr/>
        </p:nvSpPr>
        <p:spPr>
          <a:xfrm>
            <a:off x="448200" y="1505520"/>
            <a:ext cx="8238240" cy="43527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06000" indent="-305640">
              <a:lnSpc>
                <a:spcPct val="100000"/>
              </a:lnSpc>
              <a:buClr>
                <a:srgbClr val="4590b8"/>
              </a:buClr>
              <a:buFont typeface="Wingdings 2" charset="2"/>
              <a:buChar char=""/>
            </a:pPr>
            <a:r>
              <a:rPr b="0" lang="en-US" sz="2800" spc="-1" strike="noStrike">
                <a:solidFill>
                  <a:srgbClr val="3d3d3d"/>
                </a:solidFill>
                <a:latin typeface="Cabin"/>
                <a:ea typeface="Cabin"/>
              </a:rPr>
              <a:t>Essa lição foi escrita por</a:t>
            </a:r>
            <a:r>
              <a:rPr b="0" lang="en-US" sz="2800" spc="-1" strike="noStrike">
                <a:solidFill>
                  <a:srgbClr val="3d3d3d"/>
                </a:solidFill>
                <a:latin typeface="Gill Sans MT"/>
                <a:ea typeface="Cabin"/>
              </a:rPr>
              <a:t> Bayou Builders (https://www.bayoubuilders.org/)</a:t>
            </a:r>
            <a:endParaRPr b="0" lang="en-US" sz="2800" spc="-1" strike="noStrike">
              <a:solidFill>
                <a:srgbClr val="3d3d3d"/>
              </a:solidFill>
              <a:latin typeface="Gill Sans MT"/>
            </a:endParaRPr>
          </a:p>
          <a:p>
            <a:pPr marL="306000" indent="-305640">
              <a:lnSpc>
                <a:spcPct val="100000"/>
              </a:lnSpc>
              <a:spcBef>
                <a:spcPts val="1159"/>
              </a:spcBef>
              <a:buClr>
                <a:srgbClr val="4590b8"/>
              </a:buClr>
              <a:buFont typeface="Wingdings 2" charset="2"/>
              <a:buChar char=""/>
            </a:pPr>
            <a:r>
              <a:rPr b="0" lang="en-US" sz="2800" spc="-1" strike="noStrike">
                <a:solidFill>
                  <a:srgbClr val="3d3d3d"/>
                </a:solidFill>
                <a:latin typeface="Cabin"/>
                <a:ea typeface="Cabin"/>
              </a:rPr>
              <a:t>Mais lições de FIRST LEGO League disponíveis em </a:t>
            </a:r>
            <a:r>
              <a:rPr b="0" lang="en-US" sz="2800" spc="-1" strike="noStrike" u="sng">
                <a:solidFill>
                  <a:srgbClr val="828282"/>
                </a:solidFill>
                <a:uFillTx/>
                <a:latin typeface="Cabin"/>
                <a:ea typeface="Cabin"/>
                <a:hlinkClick r:id="rId1"/>
              </a:rPr>
              <a:t>www.flltutorials.com</a:t>
            </a:r>
            <a:endParaRPr b="0" lang="en-US" sz="2800" spc="-1" strike="noStrike">
              <a:solidFill>
                <a:srgbClr val="3d3d3d"/>
              </a:solidFill>
              <a:latin typeface="Gill Sans MT"/>
            </a:endParaRPr>
          </a:p>
          <a:p>
            <a:pPr marL="306000" indent="-305640">
              <a:lnSpc>
                <a:spcPct val="100000"/>
              </a:lnSpc>
              <a:spcBef>
                <a:spcPts val="1159"/>
              </a:spcBef>
              <a:buClr>
                <a:srgbClr val="4590b8"/>
              </a:buClr>
              <a:buFont typeface="Wingdings 2" charset="2"/>
              <a:buChar char=""/>
            </a:pPr>
            <a:r>
              <a:rPr b="0" lang="en-US" sz="2800" spc="-1" strike="noStrike">
                <a:solidFill>
                  <a:srgbClr val="000000"/>
                </a:solidFill>
                <a:latin typeface="Cabin"/>
                <a:ea typeface="Cabin"/>
              </a:rPr>
              <a:t>Traduzido por Equipe Sunrise, de Santa Catarina</a:t>
            </a:r>
            <a:endParaRPr b="0" lang="en-US" sz="2800" spc="-1" strike="noStrike">
              <a:solidFill>
                <a:srgbClr val="3d3d3d"/>
              </a:solidFill>
              <a:latin typeface="Gill Sans MT"/>
            </a:endParaRPr>
          </a:p>
          <a:p>
            <a:pPr marL="306000" indent="-142200">
              <a:lnSpc>
                <a:spcPct val="100000"/>
              </a:lnSpc>
              <a:spcBef>
                <a:spcPts val="1159"/>
              </a:spcBef>
            </a:pPr>
            <a:endParaRPr b="0" lang="en-US" sz="2800" spc="-1" strike="noStrike">
              <a:solidFill>
                <a:srgbClr val="3d3d3d"/>
              </a:solidFill>
              <a:latin typeface="Gill Sans MT"/>
            </a:endParaRPr>
          </a:p>
          <a:p>
            <a:pPr marL="306000" indent="-95400">
              <a:lnSpc>
                <a:spcPct val="100000"/>
              </a:lnSpc>
              <a:spcBef>
                <a:spcPts val="1321"/>
              </a:spcBef>
            </a:pPr>
            <a:endParaRPr b="0" lang="en-US" sz="28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220" name="TextShape 3"/>
          <p:cNvSpPr txBox="1"/>
          <p:nvPr/>
        </p:nvSpPr>
        <p:spPr>
          <a:xfrm>
            <a:off x="7800480" y="6392160"/>
            <a:ext cx="77004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fld id="{482FB993-52FE-42F1-889E-B16E78C9B519}" type="slidenum"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&lt;número&gt;</a:t>
            </a:fld>
            <a:endParaRPr b="0" lang="pt-BR" sz="1800" spc="-1" strike="noStrike"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572400" y="5047200"/>
            <a:ext cx="798948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pt-BR" sz="2400" spc="-1" strike="noStrike" u="sng">
                <a:solidFill>
                  <a:srgbClr val="828282"/>
                </a:solidFill>
                <a:uFillTx/>
                <a:latin typeface="Cabin"/>
                <a:ea typeface="Cabin"/>
                <a:hlinkClick r:id="rId2"/>
              </a:rPr>
              <a:t>Creative Commons Attribution-NonCommercial-ShareAlike 4.0 International License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222" name="Shape 214" descr=""/>
          <p:cNvPicPr/>
          <p:nvPr/>
        </p:nvPicPr>
        <p:blipFill>
          <a:blip r:embed="rId3"/>
          <a:stretch/>
        </p:blipFill>
        <p:spPr>
          <a:xfrm>
            <a:off x="3486600" y="4035960"/>
            <a:ext cx="2552400" cy="888480"/>
          </a:xfrm>
          <a:prstGeom prst="rect">
            <a:avLst/>
          </a:prstGeom>
          <a:ln>
            <a:noFill/>
          </a:ln>
        </p:spPr>
      </p:pic>
      <p:sp>
        <p:nvSpPr>
          <p:cNvPr id="223" name="TextShape 5"/>
          <p:cNvSpPr txBox="1"/>
          <p:nvPr/>
        </p:nvSpPr>
        <p:spPr>
          <a:xfrm>
            <a:off x="4536000" y="6393240"/>
            <a:ext cx="326448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Última edição: </a:t>
            </a: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03/09/2018</a:t>
            </a:r>
            <a:endParaRPr b="0" lang="pt-BR" sz="1800" spc="-1" strike="noStrike">
              <a:latin typeface="Times New Roman"/>
            </a:endParaRPr>
          </a:p>
        </p:txBody>
      </p:sp>
      <p:sp>
        <p:nvSpPr>
          <p:cNvPr id="224" name="TextShape 6"/>
          <p:cNvSpPr txBox="1"/>
          <p:nvPr/>
        </p:nvSpPr>
        <p:spPr>
          <a:xfrm>
            <a:off x="581040" y="6388920"/>
            <a:ext cx="388296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Copyright 2018, FLL TUTORIALS</a:t>
            </a:r>
            <a:endParaRPr b="0" lang="pt-BR" sz="1800" spc="-1" strike="noStrike">
              <a:latin typeface="Times New Roman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581040" y="687600"/>
            <a:ext cx="7989480" cy="10828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2800" spc="-1" strike="noStrike" cap="all">
                <a:solidFill>
                  <a:srgbClr val="ffffff"/>
                </a:solidFill>
                <a:latin typeface="Gill Sans MT"/>
              </a:rPr>
              <a:t>Conheça a equipe</a:t>
            </a:r>
            <a:endParaRPr b="0" lang="en-US" sz="2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5" name="TextShape 2"/>
          <p:cNvSpPr txBox="1"/>
          <p:nvPr/>
        </p:nvSpPr>
        <p:spPr>
          <a:xfrm>
            <a:off x="4392000" y="5956200"/>
            <a:ext cx="33008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f5aac"/>
                </a:solidFill>
                <a:latin typeface="Gill Sans MT"/>
              </a:rPr>
              <a:t>Última edição: </a:t>
            </a:r>
            <a:fld id="{7C425A52-4857-4BF1-A7A7-1D78C6998398}" type="datetime1">
              <a:rPr b="0" lang="pt-BR" sz="1800" spc="-1" strike="noStrike">
                <a:solidFill>
                  <a:srgbClr val="2f5aac"/>
                </a:solidFill>
                <a:latin typeface="Gill Sans MT"/>
              </a:rPr>
              <a:t>04/09/2018</a:t>
            </a:fld>
            <a:endParaRPr b="0" lang="pt-BR" sz="1800" spc="-1" strike="noStrike">
              <a:latin typeface="Times New Roman"/>
            </a:endParaRPr>
          </a:p>
        </p:txBody>
      </p:sp>
      <p:sp>
        <p:nvSpPr>
          <p:cNvPr id="146" name="TextShape 3"/>
          <p:cNvSpPr txBox="1"/>
          <p:nvPr/>
        </p:nvSpPr>
        <p:spPr>
          <a:xfrm>
            <a:off x="581040" y="5951880"/>
            <a:ext cx="359496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f5aac"/>
                </a:solidFill>
                <a:latin typeface="Gill Sans MT"/>
              </a:rPr>
              <a:t>Copyright 2018, FLL TUTORIALS</a:t>
            </a:r>
            <a:endParaRPr b="0" lang="pt-BR" sz="1800" spc="-1" strike="noStrike">
              <a:latin typeface="Times New Roman"/>
            </a:endParaRPr>
          </a:p>
        </p:txBody>
      </p:sp>
      <p:sp>
        <p:nvSpPr>
          <p:cNvPr id="147" name="TextShape 4"/>
          <p:cNvSpPr txBox="1"/>
          <p:nvPr/>
        </p:nvSpPr>
        <p:spPr>
          <a:xfrm>
            <a:off x="7800480" y="5956200"/>
            <a:ext cx="7700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D71095B5-4C79-47EA-AA5F-11F0029DAFDE}" type="slidenum">
              <a:rPr b="0" lang="pt-BR" sz="1800" spc="-1" strike="noStrike">
                <a:solidFill>
                  <a:srgbClr val="2f5aac"/>
                </a:solidFill>
                <a:latin typeface="Gill Sans MT"/>
              </a:rPr>
              <a:t>&lt;número&gt;</a:t>
            </a:fld>
            <a:endParaRPr b="0" lang="pt-BR" sz="1800" spc="-1" strike="noStrike">
              <a:latin typeface="Times New Roman"/>
            </a:endParaRPr>
          </a:p>
        </p:txBody>
      </p:sp>
      <p:sp>
        <p:nvSpPr>
          <p:cNvPr id="148" name="CustomShape 5"/>
          <p:cNvSpPr/>
          <p:nvPr/>
        </p:nvSpPr>
        <p:spPr>
          <a:xfrm>
            <a:off x="387360" y="1992600"/>
            <a:ext cx="3712320" cy="432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06000" indent="-30564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pt-BR" sz="1600" spc="-1" strike="noStrike">
                <a:solidFill>
                  <a:srgbClr val="3d3d3d"/>
                </a:solidFill>
                <a:latin typeface="Gill Sans MT"/>
              </a:rPr>
              <a:t>Bayou Builders é uma equipe de 10 pessoas, baseada na comunidade, em Hammond, Louisiana.</a:t>
            </a:r>
            <a:endParaRPr b="0" lang="pt-BR" sz="1600" spc="-1" strike="noStrike">
              <a:latin typeface="Arial"/>
            </a:endParaRPr>
          </a:p>
          <a:p>
            <a:pPr marL="306000" indent="-30564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pt-BR" sz="1600" spc="-1" strike="noStrike">
                <a:solidFill>
                  <a:srgbClr val="3d3d3d"/>
                </a:solidFill>
                <a:latin typeface="Gill Sans MT"/>
              </a:rPr>
              <a:t>Ganahram um Champions’ Award todos os anos em seu estado e participaram do North American Open, Razorback Open e World Festival. </a:t>
            </a:r>
            <a:endParaRPr b="0" lang="pt-BR" sz="1600" spc="-1" strike="noStrike">
              <a:latin typeface="Arial"/>
            </a:endParaRPr>
          </a:p>
          <a:p>
            <a:pPr marL="306000" indent="-30564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pt-BR" sz="1600" spc="-1" strike="noStrike">
                <a:solidFill>
                  <a:srgbClr val="3d3d3d"/>
                </a:solidFill>
                <a:latin typeface="Gill Sans MT"/>
              </a:rPr>
              <a:t>Em 2017, foram nomeados para o Global Innovation Award de Louisiana.</a:t>
            </a:r>
            <a:endParaRPr b="0" lang="pt-BR" sz="1600" spc="-1" strike="noStrike">
              <a:latin typeface="Arial"/>
            </a:endParaRPr>
          </a:p>
          <a:p>
            <a:pPr marL="306000" indent="-30564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pt-BR" sz="1600" spc="-1" strike="noStrike">
                <a:solidFill>
                  <a:srgbClr val="3d3d3d"/>
                </a:solidFill>
                <a:latin typeface="Gill Sans MT"/>
              </a:rPr>
              <a:t>Bayou Builders são muito envolvidos com a comunidade, dando centenas de horas de divulgação todos os anos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  <a:spcAft>
                <a:spcPts val="601"/>
              </a:spcAft>
            </a:pPr>
            <a:endParaRPr b="0" lang="pt-BR" sz="1600" spc="-1" strike="noStrike">
              <a:latin typeface="Arial"/>
            </a:endParaRPr>
          </a:p>
        </p:txBody>
      </p:sp>
      <p:pic>
        <p:nvPicPr>
          <p:cNvPr id="149" name="Picture 6" descr=""/>
          <p:cNvPicPr/>
          <p:nvPr/>
        </p:nvPicPr>
        <p:blipFill>
          <a:blip r:embed="rId1"/>
          <a:stretch/>
        </p:blipFill>
        <p:spPr>
          <a:xfrm>
            <a:off x="4100040" y="2786760"/>
            <a:ext cx="4608720" cy="2035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bin"/>
                <a:ea typeface="Cabin"/>
              </a:rPr>
              <a:t>COMO É A AVALIAÇÃO?</a:t>
            </a:r>
            <a:endParaRPr b="0" lang="en-US" sz="2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1" name="TextShape 2"/>
          <p:cNvSpPr txBox="1"/>
          <p:nvPr/>
        </p:nvSpPr>
        <p:spPr>
          <a:xfrm>
            <a:off x="448200" y="1505520"/>
            <a:ext cx="8207280" cy="43527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lvl="1" marL="343080" indent="-342720">
              <a:lnSpc>
                <a:spcPct val="100000"/>
              </a:lnSpc>
              <a:buClr>
                <a:srgbClr val="4590b8"/>
              </a:buClr>
              <a:buFont typeface="Wingdings 2" charset="2"/>
              <a:buChar char=""/>
            </a:pPr>
            <a:r>
              <a:rPr b="0" lang="en-US" sz="2400" spc="-1" strike="noStrike">
                <a:solidFill>
                  <a:srgbClr val="3d3d3d"/>
                </a:solidFill>
                <a:latin typeface="Gill Sans MT"/>
              </a:rPr>
              <a:t>A avaliação de Core Values é muito divertida. É a oportunidade da sua equipe para compartilhar a sua identidade e porque fazer parte da FLL é importante para você</a:t>
            </a:r>
            <a:endParaRPr b="0" lang="en-US" sz="2400" spc="-1" strike="noStrike">
              <a:solidFill>
                <a:srgbClr val="3d3d3d"/>
              </a:solidFill>
              <a:latin typeface="Gill Sans MT"/>
            </a:endParaRPr>
          </a:p>
          <a:p>
            <a:pPr lvl="1" marL="343080" indent="-342720">
              <a:lnSpc>
                <a:spcPct val="100000"/>
              </a:lnSpc>
              <a:buClr>
                <a:srgbClr val="4590b8"/>
              </a:buClr>
              <a:buFont typeface="Wingdings 2" charset="2"/>
              <a:buChar char=""/>
            </a:pPr>
            <a:r>
              <a:rPr b="0" lang="en-US" sz="2400" spc="-1" strike="noStrike">
                <a:solidFill>
                  <a:srgbClr val="3d3d3d"/>
                </a:solidFill>
                <a:latin typeface="Gill Sans MT"/>
              </a:rPr>
              <a:t>A avaliação geralmente começa com a equipe fazendo uma dinâmica em que vocês terão tempo para fazer</a:t>
            </a:r>
            <a:endParaRPr b="0" lang="en-US" sz="2400" spc="-1" strike="noStrike">
              <a:solidFill>
                <a:srgbClr val="3d3d3d"/>
              </a:solidFill>
              <a:latin typeface="Gill Sans MT"/>
            </a:endParaRPr>
          </a:p>
          <a:p>
            <a:pPr marL="630000" indent="-165600">
              <a:lnSpc>
                <a:spcPct val="100000"/>
              </a:lnSpc>
            </a:pPr>
            <a:endParaRPr b="0" lang="en-US" sz="2400" spc="-1" strike="noStrike">
              <a:solidFill>
                <a:srgbClr val="3d3d3d"/>
              </a:solidFill>
              <a:latin typeface="Gill Sans MT"/>
            </a:endParaRPr>
          </a:p>
          <a:p>
            <a:pPr marL="630000" indent="-165600">
              <a:lnSpc>
                <a:spcPct val="100000"/>
              </a:lnSpc>
            </a:pPr>
            <a:endParaRPr b="0" lang="en-US" sz="2400" spc="-1" strike="noStrike">
              <a:solidFill>
                <a:srgbClr val="3d3d3d"/>
              </a:solidFill>
              <a:latin typeface="Gill Sans MT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3d3d3d"/>
                </a:solidFill>
                <a:latin typeface="Gill Sans MT"/>
              </a:rPr>
              <a:t> </a:t>
            </a:r>
            <a:endParaRPr b="0" lang="en-US" sz="24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52" name="TextShape 3"/>
          <p:cNvSpPr txBox="1"/>
          <p:nvPr/>
        </p:nvSpPr>
        <p:spPr>
          <a:xfrm>
            <a:off x="4536000" y="6392160"/>
            <a:ext cx="326448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Última edição: </a:t>
            </a: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03/09/2018</a:t>
            </a:r>
            <a:endParaRPr b="0" lang="pt-BR" sz="1800" spc="-1" strike="noStrike">
              <a:latin typeface="Times New Roman"/>
            </a:endParaRPr>
          </a:p>
        </p:txBody>
      </p:sp>
      <p:sp>
        <p:nvSpPr>
          <p:cNvPr id="153" name="TextShape 4"/>
          <p:cNvSpPr txBox="1"/>
          <p:nvPr/>
        </p:nvSpPr>
        <p:spPr>
          <a:xfrm>
            <a:off x="581040" y="6387840"/>
            <a:ext cx="388296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Copyright 2018, FLL TUTORIALS</a:t>
            </a:r>
            <a:endParaRPr b="0" lang="pt-BR" sz="1800" spc="-1" strike="noStrike">
              <a:latin typeface="Times New Roman"/>
            </a:endParaRPr>
          </a:p>
        </p:txBody>
      </p:sp>
      <p:sp>
        <p:nvSpPr>
          <p:cNvPr id="154" name="CustomShape 5"/>
          <p:cNvSpPr/>
          <p:nvPr/>
        </p:nvSpPr>
        <p:spPr>
          <a:xfrm>
            <a:off x="7800480" y="6392160"/>
            <a:ext cx="770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fld id="{D05309AA-D166-4AAF-A933-D1994C933E08}" type="slidenum"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&lt;número&gt;</a:t>
            </a:fld>
            <a:endParaRPr b="0" lang="pt-BR" sz="1800" spc="-1" strike="noStrike">
              <a:latin typeface="Arial"/>
            </a:endParaRPr>
          </a:p>
        </p:txBody>
      </p:sp>
      <p:pic>
        <p:nvPicPr>
          <p:cNvPr id="155" name="Shape 112" descr=""/>
          <p:cNvPicPr/>
          <p:nvPr/>
        </p:nvPicPr>
        <p:blipFill>
          <a:blip r:embed="rId1"/>
          <a:stretch/>
        </p:blipFill>
        <p:spPr>
          <a:xfrm>
            <a:off x="1101240" y="3765600"/>
            <a:ext cx="3210840" cy="2408040"/>
          </a:xfrm>
          <a:prstGeom prst="rect">
            <a:avLst/>
          </a:prstGeom>
          <a:ln>
            <a:noFill/>
          </a:ln>
        </p:spPr>
      </p:pic>
      <p:pic>
        <p:nvPicPr>
          <p:cNvPr id="156" name="Shape 113" descr=""/>
          <p:cNvPicPr/>
          <p:nvPr/>
        </p:nvPicPr>
        <p:blipFill>
          <a:blip r:embed="rId2"/>
          <a:stretch/>
        </p:blipFill>
        <p:spPr>
          <a:xfrm>
            <a:off x="4804560" y="3765600"/>
            <a:ext cx="3210840" cy="2408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581040" y="84348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2800" spc="-1" strike="noStrike" cap="all">
                <a:solidFill>
                  <a:srgbClr val="ffffff"/>
                </a:solidFill>
                <a:latin typeface="Gill Sans MT"/>
              </a:rPr>
              <a:t>O que esperar da avaliação de core</a:t>
            </a:r>
            <a:endParaRPr b="0" lang="en-US" sz="2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8" name="TextShape 2"/>
          <p:cNvSpPr txBox="1"/>
          <p:nvPr/>
        </p:nvSpPr>
        <p:spPr>
          <a:xfrm>
            <a:off x="448200" y="1505520"/>
            <a:ext cx="8238240" cy="4353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lvl="1" marL="343080" indent="-342720">
              <a:lnSpc>
                <a:spcPct val="100000"/>
              </a:lnSpc>
              <a:buClr>
                <a:srgbClr val="4590b8"/>
              </a:buClr>
              <a:buFont typeface="Wingdings 2" charset="2"/>
              <a:buChar char=""/>
            </a:pPr>
            <a:r>
              <a:rPr b="0" lang="en-US" sz="2400" spc="-1" strike="noStrike">
                <a:solidFill>
                  <a:srgbClr val="3d3d3d"/>
                </a:solidFill>
                <a:latin typeface="Gill Sans MT"/>
              </a:rPr>
              <a:t>Após a atividade, você terá a chance de apresentar seu pôster</a:t>
            </a:r>
            <a:endParaRPr b="0" lang="en-US" sz="2400" spc="-1" strike="noStrike">
              <a:solidFill>
                <a:srgbClr val="3d3d3d"/>
              </a:solidFill>
              <a:latin typeface="Gill Sans MT"/>
            </a:endParaRPr>
          </a:p>
          <a:p>
            <a:pPr lvl="1" marL="343080" indent="-342720">
              <a:lnSpc>
                <a:spcPct val="100000"/>
              </a:lnSpc>
              <a:buClr>
                <a:srgbClr val="4590b8"/>
              </a:buClr>
              <a:buFont typeface="Wingdings 2" charset="2"/>
              <a:buChar char=""/>
            </a:pPr>
            <a:r>
              <a:rPr b="0" lang="en-US" sz="2400" spc="-1" strike="noStrike">
                <a:solidFill>
                  <a:srgbClr val="3d3d3d"/>
                </a:solidFill>
                <a:latin typeface="Gill Sans MT"/>
              </a:rPr>
              <a:t>Você deve tentar deixar o máximo de tempo para responder perguntas.</a:t>
            </a:r>
            <a:endParaRPr b="0" lang="en-US" sz="24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59" name="TextShape 3"/>
          <p:cNvSpPr txBox="1"/>
          <p:nvPr/>
        </p:nvSpPr>
        <p:spPr>
          <a:xfrm>
            <a:off x="7800480" y="6392160"/>
            <a:ext cx="77004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fld id="{66237663-18C9-48FC-A0E1-153B34819D76}" type="slidenum">
              <a:rPr b="0" lang="pt-BR" sz="1800" spc="-1" strike="noStrike">
                <a:solidFill>
                  <a:srgbClr val="537ed0"/>
                </a:solidFill>
                <a:latin typeface="Gill Sans MT"/>
              </a:rPr>
              <a:t>&lt;número&gt;</a:t>
            </a:fld>
            <a:endParaRPr b="0" lang="pt-BR" sz="1800" spc="-1" strike="noStrike">
              <a:latin typeface="Times New Roman"/>
            </a:endParaRPr>
          </a:p>
        </p:txBody>
      </p:sp>
      <p:pic>
        <p:nvPicPr>
          <p:cNvPr id="160" name="Shape 122" descr=""/>
          <p:cNvPicPr/>
          <p:nvPr/>
        </p:nvPicPr>
        <p:blipFill>
          <a:blip r:embed="rId1"/>
          <a:stretch/>
        </p:blipFill>
        <p:spPr>
          <a:xfrm>
            <a:off x="1884240" y="3234960"/>
            <a:ext cx="5383440" cy="2845080"/>
          </a:xfrm>
          <a:prstGeom prst="rect">
            <a:avLst/>
          </a:prstGeom>
          <a:ln>
            <a:noFill/>
          </a:ln>
        </p:spPr>
      </p:pic>
      <p:sp>
        <p:nvSpPr>
          <p:cNvPr id="161" name="TextShape 4"/>
          <p:cNvSpPr txBox="1"/>
          <p:nvPr/>
        </p:nvSpPr>
        <p:spPr>
          <a:xfrm>
            <a:off x="4536000" y="6392520"/>
            <a:ext cx="326448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Última edição: </a:t>
            </a: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03/09/2018</a:t>
            </a:r>
            <a:endParaRPr b="0" lang="pt-BR" sz="1800" spc="-1" strike="noStrike">
              <a:latin typeface="Times New Roman"/>
            </a:endParaRPr>
          </a:p>
        </p:txBody>
      </p:sp>
      <p:sp>
        <p:nvSpPr>
          <p:cNvPr id="162" name="TextShape 5"/>
          <p:cNvSpPr txBox="1"/>
          <p:nvPr/>
        </p:nvSpPr>
        <p:spPr>
          <a:xfrm>
            <a:off x="581040" y="6388200"/>
            <a:ext cx="388296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Copyright 2018, FLL TUTORIALS</a:t>
            </a:r>
            <a:endParaRPr b="0" lang="pt-BR" sz="1800" spc="-1" strike="noStrike">
              <a:latin typeface="Times New Roman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2400" spc="-1" strike="noStrike" cap="all">
                <a:solidFill>
                  <a:srgbClr val="ffffff"/>
                </a:solidFill>
                <a:latin typeface="Gill Sans MT"/>
              </a:rPr>
              <a:t>Pperparando a equipe para a dinâmica</a:t>
            </a:r>
            <a:endParaRPr b="0" lang="en-US" sz="24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448200" y="1505520"/>
            <a:ext cx="8238240" cy="43527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06000" indent="-305640">
              <a:lnSpc>
                <a:spcPct val="100000"/>
              </a:lnSpc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3d3d3d"/>
                </a:solidFill>
                <a:latin typeface="Gill Sans MT"/>
              </a:rPr>
              <a:t>Quando trabalhando com uma grande equipe, designar uma pessoa para ser o Mediador da Dinâmica pode ajudar. Ela ajuda a coletar ideias e com que todos sejam ouvidos</a:t>
            </a:r>
            <a:endParaRPr b="0" lang="en-US" sz="2200" spc="-1" strike="noStrike">
              <a:solidFill>
                <a:srgbClr val="3d3d3d"/>
              </a:solidFill>
              <a:latin typeface="Gill Sans MT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solidFill>
                <a:srgbClr val="3d3d3d"/>
              </a:solidFill>
              <a:latin typeface="Gill Sans MT"/>
            </a:endParaRPr>
          </a:p>
          <a:p>
            <a:pPr marL="306000" indent="-305640">
              <a:lnSpc>
                <a:spcPct val="100000"/>
              </a:lnSpc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3d3d3d"/>
                </a:solidFill>
                <a:latin typeface="Gill Sans MT"/>
              </a:rPr>
              <a:t>É também função deste membro fazer com que todos entrem em um acordo</a:t>
            </a:r>
            <a:endParaRPr b="0" lang="en-US" sz="22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65" name="TextShape 3"/>
          <p:cNvSpPr txBox="1"/>
          <p:nvPr/>
        </p:nvSpPr>
        <p:spPr>
          <a:xfrm>
            <a:off x="7800480" y="6392160"/>
            <a:ext cx="77004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fld id="{4268E8BD-11DF-4EB0-968E-2C0E449CFE1E}" type="slidenum"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&lt;número&gt;</a:t>
            </a:fld>
            <a:endParaRPr b="0" lang="pt-BR" sz="1800" spc="-1" strike="noStrike">
              <a:latin typeface="Times New Roman"/>
            </a:endParaRPr>
          </a:p>
        </p:txBody>
      </p:sp>
      <p:pic>
        <p:nvPicPr>
          <p:cNvPr id="166" name="Shape 132" descr=""/>
          <p:cNvPicPr/>
          <p:nvPr/>
        </p:nvPicPr>
        <p:blipFill>
          <a:blip r:embed="rId1"/>
          <a:stretch/>
        </p:blipFill>
        <p:spPr>
          <a:xfrm>
            <a:off x="816480" y="3570840"/>
            <a:ext cx="3503520" cy="2627640"/>
          </a:xfrm>
          <a:prstGeom prst="rect">
            <a:avLst/>
          </a:prstGeom>
          <a:ln>
            <a:noFill/>
          </a:ln>
        </p:spPr>
      </p:pic>
      <p:pic>
        <p:nvPicPr>
          <p:cNvPr id="167" name="Shape 133" descr=""/>
          <p:cNvPicPr/>
          <p:nvPr/>
        </p:nvPicPr>
        <p:blipFill>
          <a:blip r:embed="rId2"/>
          <a:stretch/>
        </p:blipFill>
        <p:spPr>
          <a:xfrm>
            <a:off x="4880520" y="3570840"/>
            <a:ext cx="3503520" cy="2627640"/>
          </a:xfrm>
          <a:prstGeom prst="rect">
            <a:avLst/>
          </a:prstGeom>
          <a:ln>
            <a:noFill/>
          </a:ln>
        </p:spPr>
      </p:pic>
      <p:sp>
        <p:nvSpPr>
          <p:cNvPr id="168" name="TextShape 4"/>
          <p:cNvSpPr txBox="1"/>
          <p:nvPr/>
        </p:nvSpPr>
        <p:spPr>
          <a:xfrm>
            <a:off x="4536000" y="6392520"/>
            <a:ext cx="326448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Última edição: </a:t>
            </a: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03/09/2018</a:t>
            </a:r>
            <a:endParaRPr b="0" lang="pt-BR" sz="1800" spc="-1" strike="noStrike">
              <a:latin typeface="Times New Roman"/>
            </a:endParaRPr>
          </a:p>
        </p:txBody>
      </p:sp>
      <p:sp>
        <p:nvSpPr>
          <p:cNvPr id="169" name="TextShape 5"/>
          <p:cNvSpPr txBox="1"/>
          <p:nvPr/>
        </p:nvSpPr>
        <p:spPr>
          <a:xfrm>
            <a:off x="581040" y="6388200"/>
            <a:ext cx="388296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Copyright 2018, FLL TUTORIALS</a:t>
            </a:r>
            <a:endParaRPr b="0" lang="pt-BR" sz="1800" spc="-1" strike="noStrike">
              <a:latin typeface="Times New Roman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2400" spc="-1" strike="noStrike" cap="all">
                <a:solidFill>
                  <a:srgbClr val="ffffff"/>
                </a:solidFill>
                <a:latin typeface="Gill Sans MT"/>
              </a:rPr>
              <a:t>Preparando a sua equipe para a dinâmica</a:t>
            </a:r>
            <a:endParaRPr b="0" lang="en-US" sz="24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1" name="TextShape 2"/>
          <p:cNvSpPr txBox="1"/>
          <p:nvPr/>
        </p:nvSpPr>
        <p:spPr>
          <a:xfrm>
            <a:off x="448200" y="1505520"/>
            <a:ext cx="8238240" cy="4353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06000" indent="-305640">
              <a:lnSpc>
                <a:spcPct val="100000"/>
              </a:lnSpc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3d3d3d"/>
                </a:solidFill>
                <a:latin typeface="Gill Sans MT"/>
              </a:rPr>
              <a:t>Você deve tentar fazer uma dinâmica por semana. Escolha atividades que sejam divertidas e ajude os membros da equipe a tomar decisões. É também uma boa forma de se conhecerem</a:t>
            </a:r>
            <a:endParaRPr b="0" lang="en-US" sz="2200" spc="-1" strike="noStrike">
              <a:solidFill>
                <a:srgbClr val="3d3d3d"/>
              </a:solidFill>
              <a:latin typeface="Gill Sans MT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solidFill>
                <a:srgbClr val="3d3d3d"/>
              </a:solidFill>
              <a:latin typeface="Gill Sans MT"/>
            </a:endParaRPr>
          </a:p>
          <a:p>
            <a:pPr marL="306000" indent="-305640">
              <a:lnSpc>
                <a:spcPct val="100000"/>
              </a:lnSpc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3d3d3d"/>
                </a:solidFill>
                <a:latin typeface="Gill Sans MT"/>
              </a:rPr>
              <a:t>Vocês devem interrogar por pelo menos 5 minutos após cada dinâmica para continuarem a se desenvolver</a:t>
            </a:r>
            <a:endParaRPr b="0" lang="en-US" sz="22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72" name="TextShape 3"/>
          <p:cNvSpPr txBox="1"/>
          <p:nvPr/>
        </p:nvSpPr>
        <p:spPr>
          <a:xfrm>
            <a:off x="7800480" y="6392160"/>
            <a:ext cx="77004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fld id="{05C988C2-5237-4848-B359-792FC358F9CF}" type="slidenum">
              <a:rPr b="0" lang="pt-BR" sz="1800" spc="-1" strike="noStrike">
                <a:solidFill>
                  <a:srgbClr val="537ed0"/>
                </a:solidFill>
                <a:latin typeface="Gill Sans MT"/>
              </a:rPr>
              <a:t>&lt;número&gt;</a:t>
            </a:fld>
            <a:endParaRPr b="0" lang="pt-BR" sz="1800" spc="-1" strike="noStrike">
              <a:latin typeface="Times New Roman"/>
            </a:endParaRPr>
          </a:p>
        </p:txBody>
      </p:sp>
      <p:pic>
        <p:nvPicPr>
          <p:cNvPr id="173" name="Shape 142" descr=""/>
          <p:cNvPicPr/>
          <p:nvPr/>
        </p:nvPicPr>
        <p:blipFill>
          <a:blip r:embed="rId1"/>
          <a:stretch/>
        </p:blipFill>
        <p:spPr>
          <a:xfrm>
            <a:off x="1281960" y="4172760"/>
            <a:ext cx="3069720" cy="2219040"/>
          </a:xfrm>
          <a:prstGeom prst="rect">
            <a:avLst/>
          </a:prstGeom>
          <a:ln>
            <a:noFill/>
          </a:ln>
        </p:spPr>
      </p:pic>
      <p:pic>
        <p:nvPicPr>
          <p:cNvPr id="174" name="Shape 143" descr=""/>
          <p:cNvPicPr/>
          <p:nvPr/>
        </p:nvPicPr>
        <p:blipFill>
          <a:blip r:embed="rId2"/>
          <a:stretch/>
        </p:blipFill>
        <p:spPr>
          <a:xfrm>
            <a:off x="4824720" y="4172760"/>
            <a:ext cx="2975400" cy="2219040"/>
          </a:xfrm>
          <a:prstGeom prst="rect">
            <a:avLst/>
          </a:prstGeom>
          <a:ln>
            <a:noFill/>
          </a:ln>
        </p:spPr>
      </p:pic>
      <p:sp>
        <p:nvSpPr>
          <p:cNvPr id="175" name="TextShape 4"/>
          <p:cNvSpPr txBox="1"/>
          <p:nvPr/>
        </p:nvSpPr>
        <p:spPr>
          <a:xfrm>
            <a:off x="4536000" y="6392520"/>
            <a:ext cx="326448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Última edição: </a:t>
            </a: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03/09/2018</a:t>
            </a:r>
            <a:endParaRPr b="0" lang="pt-BR" sz="1800" spc="-1" strike="noStrike">
              <a:latin typeface="Times New Roman"/>
            </a:endParaRPr>
          </a:p>
        </p:txBody>
      </p:sp>
      <p:sp>
        <p:nvSpPr>
          <p:cNvPr id="176" name="TextShape 5"/>
          <p:cNvSpPr txBox="1"/>
          <p:nvPr/>
        </p:nvSpPr>
        <p:spPr>
          <a:xfrm>
            <a:off x="581040" y="6388200"/>
            <a:ext cx="388296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Copyright 2018, FLL TUTORIALS</a:t>
            </a:r>
            <a:endParaRPr b="0" lang="pt-BR" sz="1800" spc="-1" strike="noStrike">
              <a:latin typeface="Times New Roman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bin"/>
              </a:rPr>
              <a:t>DURANTE A DINÂMICA</a:t>
            </a:r>
            <a:endParaRPr b="0" lang="en-US" sz="2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448200" y="1505520"/>
            <a:ext cx="8238240" cy="43527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06000" indent="-305640">
              <a:lnSpc>
                <a:spcPct val="100000"/>
              </a:lnSpc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400" spc="-1" strike="noStrike">
                <a:solidFill>
                  <a:srgbClr val="3d3d3d"/>
                </a:solidFill>
                <a:latin typeface="Gill Sans MT"/>
              </a:rPr>
              <a:t>Prestem bastante atenção nas instruções da dinâmica. Não hesitem em fazer perguntas caso não entendam algo</a:t>
            </a:r>
            <a:endParaRPr b="0" lang="en-US" sz="2400" spc="-1" strike="noStrike">
              <a:solidFill>
                <a:srgbClr val="3d3d3d"/>
              </a:solidFill>
              <a:latin typeface="Gill Sans MT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3d3d3d"/>
              </a:solidFill>
              <a:latin typeface="Gill Sans MT"/>
            </a:endParaRPr>
          </a:p>
          <a:p>
            <a:pPr marL="306000" indent="-305640">
              <a:lnSpc>
                <a:spcPct val="100000"/>
              </a:lnSpc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400" spc="-1" strike="noStrike">
                <a:solidFill>
                  <a:srgbClr val="3d3d3d"/>
                </a:solidFill>
                <a:latin typeface="Gill Sans MT"/>
              </a:rPr>
              <a:t>Gastem em torno de um minuto compartilhando ideias e fazendo um plano. Revejam o plano antes para que todos entendam suas funções</a:t>
            </a:r>
            <a:endParaRPr b="0" lang="en-US" sz="2400" spc="-1" strike="noStrike">
              <a:solidFill>
                <a:srgbClr val="3d3d3d"/>
              </a:solidFill>
              <a:latin typeface="Gill Sans MT"/>
            </a:endParaRPr>
          </a:p>
          <a:p>
            <a:pPr marL="457200">
              <a:lnSpc>
                <a:spcPct val="100000"/>
              </a:lnSpc>
            </a:pPr>
            <a:endParaRPr b="0" lang="en-US" sz="24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79" name="TextShape 3"/>
          <p:cNvSpPr txBox="1"/>
          <p:nvPr/>
        </p:nvSpPr>
        <p:spPr>
          <a:xfrm>
            <a:off x="7800480" y="6392160"/>
            <a:ext cx="77004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fld id="{CB862B28-ECE5-41B1-BDB6-972C541E9989}" type="slidenum"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&lt;número&gt;</a:t>
            </a:fld>
            <a:endParaRPr b="0" lang="pt-BR" sz="1800" spc="-1" strike="noStrike">
              <a:latin typeface="Times New Roman"/>
            </a:endParaRPr>
          </a:p>
        </p:txBody>
      </p:sp>
      <p:pic>
        <p:nvPicPr>
          <p:cNvPr id="180" name="Shape 153" descr=""/>
          <p:cNvPicPr/>
          <p:nvPr/>
        </p:nvPicPr>
        <p:blipFill>
          <a:blip r:embed="rId1"/>
          <a:stretch/>
        </p:blipFill>
        <p:spPr>
          <a:xfrm>
            <a:off x="1198440" y="3998160"/>
            <a:ext cx="3214440" cy="2291760"/>
          </a:xfrm>
          <a:prstGeom prst="rect">
            <a:avLst/>
          </a:prstGeom>
          <a:ln>
            <a:noFill/>
          </a:ln>
        </p:spPr>
      </p:pic>
      <p:pic>
        <p:nvPicPr>
          <p:cNvPr id="181" name="Shape 154" descr=""/>
          <p:cNvPicPr/>
          <p:nvPr/>
        </p:nvPicPr>
        <p:blipFill>
          <a:blip r:embed="rId2"/>
          <a:stretch/>
        </p:blipFill>
        <p:spPr>
          <a:xfrm>
            <a:off x="4870440" y="3998160"/>
            <a:ext cx="2929680" cy="2291760"/>
          </a:xfrm>
          <a:prstGeom prst="rect">
            <a:avLst/>
          </a:prstGeom>
          <a:ln>
            <a:noFill/>
          </a:ln>
        </p:spPr>
      </p:pic>
      <p:sp>
        <p:nvSpPr>
          <p:cNvPr id="182" name="TextShape 4"/>
          <p:cNvSpPr txBox="1"/>
          <p:nvPr/>
        </p:nvSpPr>
        <p:spPr>
          <a:xfrm>
            <a:off x="4536000" y="6392520"/>
            <a:ext cx="326448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Última edição: </a:t>
            </a: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03/09/2018</a:t>
            </a:r>
            <a:endParaRPr b="0" lang="pt-BR" sz="1800" spc="-1" strike="noStrike">
              <a:latin typeface="Times New Roman"/>
            </a:endParaRPr>
          </a:p>
        </p:txBody>
      </p:sp>
      <p:sp>
        <p:nvSpPr>
          <p:cNvPr id="183" name="TextShape 5"/>
          <p:cNvSpPr txBox="1"/>
          <p:nvPr/>
        </p:nvSpPr>
        <p:spPr>
          <a:xfrm>
            <a:off x="581040" y="6388200"/>
            <a:ext cx="388296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Copyright 2018, FLL TUTORIALS</a:t>
            </a:r>
            <a:endParaRPr b="0" lang="pt-BR" sz="1800" spc="-1" strike="noStrike">
              <a:latin typeface="Times New Roman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581040" y="68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br/>
            <a:r>
              <a:rPr b="0" lang="en-US" sz="2800" spc="-1" strike="noStrike" cap="all">
                <a:solidFill>
                  <a:srgbClr val="ffffff"/>
                </a:solidFill>
                <a:latin typeface="Gill Sans MT"/>
              </a:rPr>
              <a:t>e se você não terminar a dinâmica?</a:t>
            </a:r>
            <a:endParaRPr b="0" lang="en-US" sz="2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85" name="TextShape 2"/>
          <p:cNvSpPr txBox="1"/>
          <p:nvPr/>
        </p:nvSpPr>
        <p:spPr>
          <a:xfrm>
            <a:off x="448200" y="1505520"/>
            <a:ext cx="8238240" cy="4353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457200" indent="-380520">
              <a:lnSpc>
                <a:spcPct val="100000"/>
              </a:lnSpc>
              <a:buClr>
                <a:srgbClr val="4590b8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3d3d3d"/>
                </a:solidFill>
                <a:latin typeface="Gill Sans MT"/>
              </a:rPr>
              <a:t>Tudo bem se você não finalizar a atividade. Acontece! O objetivo é dar aos juízes a chance de ver como vocês se relacionam</a:t>
            </a:r>
            <a:endParaRPr b="0" lang="en-US" sz="2400" spc="-1" strike="noStrike">
              <a:solidFill>
                <a:srgbClr val="3d3d3d"/>
              </a:solidFill>
              <a:latin typeface="Gill Sans MT"/>
            </a:endParaRPr>
          </a:p>
          <a:p>
            <a:pPr marL="457200" indent="-380520">
              <a:lnSpc>
                <a:spcPct val="100000"/>
              </a:lnSpc>
              <a:buClr>
                <a:srgbClr val="4590b8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3d3d3d"/>
                </a:solidFill>
                <a:latin typeface="Gill Sans MT"/>
              </a:rPr>
              <a:t>A parte importante é incluir todos da equipe igualmente no processo e se divirtam!</a:t>
            </a:r>
            <a:endParaRPr b="0" lang="en-US" sz="24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86" name="TextShape 3"/>
          <p:cNvSpPr txBox="1"/>
          <p:nvPr/>
        </p:nvSpPr>
        <p:spPr>
          <a:xfrm>
            <a:off x="7800480" y="6392160"/>
            <a:ext cx="77004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fld id="{0A4543F6-086F-4ED7-AD03-E14EF9CB8C6F}" type="slidenum">
              <a:rPr b="0" lang="pt-BR" sz="1800" spc="-1" strike="noStrike">
                <a:solidFill>
                  <a:srgbClr val="537ed0"/>
                </a:solidFill>
                <a:latin typeface="Gill Sans MT"/>
              </a:rPr>
              <a:t>&lt;número&gt;</a:t>
            </a:fld>
            <a:endParaRPr b="0" lang="pt-BR" sz="1800" spc="-1" strike="noStrike">
              <a:latin typeface="Times New Roman"/>
            </a:endParaRPr>
          </a:p>
        </p:txBody>
      </p:sp>
      <p:pic>
        <p:nvPicPr>
          <p:cNvPr id="187" name="Shape 163" descr=""/>
          <p:cNvPicPr/>
          <p:nvPr/>
        </p:nvPicPr>
        <p:blipFill>
          <a:blip r:embed="rId1"/>
          <a:stretch/>
        </p:blipFill>
        <p:spPr>
          <a:xfrm>
            <a:off x="1272600" y="3652200"/>
            <a:ext cx="3451680" cy="2588400"/>
          </a:xfrm>
          <a:prstGeom prst="rect">
            <a:avLst/>
          </a:prstGeom>
          <a:ln>
            <a:noFill/>
          </a:ln>
        </p:spPr>
      </p:pic>
      <p:pic>
        <p:nvPicPr>
          <p:cNvPr id="188" name="Shape 164" descr=""/>
          <p:cNvPicPr/>
          <p:nvPr/>
        </p:nvPicPr>
        <p:blipFill>
          <a:blip r:embed="rId2"/>
          <a:stretch/>
        </p:blipFill>
        <p:spPr>
          <a:xfrm>
            <a:off x="5145120" y="3652200"/>
            <a:ext cx="2655000" cy="2588400"/>
          </a:xfrm>
          <a:prstGeom prst="rect">
            <a:avLst/>
          </a:prstGeom>
          <a:ln>
            <a:noFill/>
          </a:ln>
        </p:spPr>
      </p:pic>
      <p:sp>
        <p:nvSpPr>
          <p:cNvPr id="189" name="TextShape 4"/>
          <p:cNvSpPr txBox="1"/>
          <p:nvPr/>
        </p:nvSpPr>
        <p:spPr>
          <a:xfrm>
            <a:off x="4536000" y="6392880"/>
            <a:ext cx="326448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Última edição: </a:t>
            </a: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03/09/2018</a:t>
            </a:r>
            <a:endParaRPr b="0" lang="pt-BR" sz="1800" spc="-1" strike="noStrike">
              <a:latin typeface="Times New Roman"/>
            </a:endParaRPr>
          </a:p>
        </p:txBody>
      </p:sp>
      <p:sp>
        <p:nvSpPr>
          <p:cNvPr id="190" name="TextShape 5"/>
          <p:cNvSpPr txBox="1"/>
          <p:nvPr/>
        </p:nvSpPr>
        <p:spPr>
          <a:xfrm>
            <a:off x="581040" y="6388560"/>
            <a:ext cx="388296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Copyright 2018, FLL TUTORIALS</a:t>
            </a:r>
            <a:endParaRPr b="0" lang="pt-BR" sz="1800" spc="-1" strike="noStrike">
              <a:latin typeface="Times New Roman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581040" y="867600"/>
            <a:ext cx="7989480" cy="5965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2800" spc="-1" strike="noStrike" cap="all">
                <a:solidFill>
                  <a:srgbClr val="ffffff"/>
                </a:solidFill>
                <a:latin typeface="Gill Sans MT"/>
              </a:rPr>
              <a:t>Preparando sua apresentação de core</a:t>
            </a:r>
            <a:endParaRPr b="0" lang="en-US" sz="2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92" name="TextShape 2"/>
          <p:cNvSpPr txBox="1"/>
          <p:nvPr/>
        </p:nvSpPr>
        <p:spPr>
          <a:xfrm>
            <a:off x="448200" y="1505520"/>
            <a:ext cx="8238240" cy="4353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06000" indent="-305640">
              <a:lnSpc>
                <a:spcPct val="100000"/>
              </a:lnSpc>
              <a:spcBef>
                <a:spcPts val="720"/>
              </a:spcBef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3d3d3d"/>
                </a:solidFill>
                <a:latin typeface="Gill Sans MT"/>
              </a:rPr>
              <a:t>Façam uma ligação clara da rubrica de Core quando montando o pôster e apresentação</a:t>
            </a:r>
            <a:endParaRPr b="0" lang="en-US" sz="2200" spc="-1" strike="noStrike">
              <a:solidFill>
                <a:srgbClr val="3d3d3d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720"/>
              </a:spcBef>
            </a:pPr>
            <a:endParaRPr b="0" lang="en-US" sz="2200" spc="-1" strike="noStrike">
              <a:solidFill>
                <a:srgbClr val="3d3d3d"/>
              </a:solidFill>
              <a:latin typeface="Gill Sans MT"/>
            </a:endParaRPr>
          </a:p>
          <a:p>
            <a:pPr marL="306000" indent="-305640">
              <a:lnSpc>
                <a:spcPct val="100000"/>
              </a:lnSpc>
              <a:spcBef>
                <a:spcPts val="720"/>
              </a:spcBef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3d3d3d"/>
                </a:solidFill>
                <a:latin typeface="Gill Sans MT"/>
              </a:rPr>
              <a:t>Algumas equipes escolhem uma apresentação roteirizada, música…</a:t>
            </a:r>
            <a:endParaRPr b="0" lang="en-US" sz="2200" spc="-1" strike="noStrike">
              <a:solidFill>
                <a:srgbClr val="3d3d3d"/>
              </a:solidFill>
              <a:latin typeface="Gill Sans MT"/>
            </a:endParaRPr>
          </a:p>
          <a:p>
            <a:pPr marL="45720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</a:pPr>
            <a:endParaRPr b="0" lang="en-US" sz="2200" spc="-1" strike="noStrike">
              <a:solidFill>
                <a:srgbClr val="3d3d3d"/>
              </a:solidFill>
              <a:latin typeface="Gill Sans MT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7800480" y="6392160"/>
            <a:ext cx="77004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fld id="{4E0A65F1-39BE-4C13-B28E-47E39F1E0759}" type="slidenum">
              <a:rPr b="0" lang="pt-BR" sz="1800" spc="-1" strike="noStrike">
                <a:solidFill>
                  <a:srgbClr val="537ed0"/>
                </a:solidFill>
                <a:latin typeface="Gill Sans MT"/>
              </a:rPr>
              <a:t>&lt;número&gt;</a:t>
            </a:fld>
            <a:endParaRPr b="0" lang="pt-BR" sz="1800" spc="-1" strike="noStrike">
              <a:latin typeface="Times New Roman"/>
            </a:endParaRPr>
          </a:p>
        </p:txBody>
      </p:sp>
      <p:pic>
        <p:nvPicPr>
          <p:cNvPr id="194" name="Shape 173" descr=""/>
          <p:cNvPicPr/>
          <p:nvPr/>
        </p:nvPicPr>
        <p:blipFill>
          <a:blip r:embed="rId1"/>
          <a:stretch/>
        </p:blipFill>
        <p:spPr>
          <a:xfrm>
            <a:off x="1048320" y="3803400"/>
            <a:ext cx="3254760" cy="2440800"/>
          </a:xfrm>
          <a:prstGeom prst="rect">
            <a:avLst/>
          </a:prstGeom>
          <a:ln>
            <a:noFill/>
          </a:ln>
        </p:spPr>
      </p:pic>
      <p:pic>
        <p:nvPicPr>
          <p:cNvPr id="195" name="Shape 174" descr=""/>
          <p:cNvPicPr/>
          <p:nvPr/>
        </p:nvPicPr>
        <p:blipFill>
          <a:blip r:embed="rId2"/>
          <a:stretch/>
        </p:blipFill>
        <p:spPr>
          <a:xfrm>
            <a:off x="4694040" y="3803400"/>
            <a:ext cx="3436200" cy="2440800"/>
          </a:xfrm>
          <a:prstGeom prst="rect">
            <a:avLst/>
          </a:prstGeom>
          <a:ln>
            <a:noFill/>
          </a:ln>
        </p:spPr>
      </p:pic>
      <p:sp>
        <p:nvSpPr>
          <p:cNvPr id="196" name="TextShape 4"/>
          <p:cNvSpPr txBox="1"/>
          <p:nvPr/>
        </p:nvSpPr>
        <p:spPr>
          <a:xfrm>
            <a:off x="4536000" y="6393240"/>
            <a:ext cx="326448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Última edição: </a:t>
            </a: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03/09/2018</a:t>
            </a:r>
            <a:endParaRPr b="0" lang="pt-BR" sz="1800" spc="-1" strike="noStrike">
              <a:latin typeface="Times New Roman"/>
            </a:endParaRPr>
          </a:p>
        </p:txBody>
      </p:sp>
      <p:sp>
        <p:nvSpPr>
          <p:cNvPr id="197" name="TextShape 5"/>
          <p:cNvSpPr txBox="1"/>
          <p:nvPr/>
        </p:nvSpPr>
        <p:spPr>
          <a:xfrm>
            <a:off x="581040" y="6388920"/>
            <a:ext cx="3882960" cy="364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2d58ac"/>
                </a:solidFill>
                <a:latin typeface="Cabin"/>
                <a:ea typeface="Cabin"/>
              </a:rPr>
              <a:t>Copyright 2018, FLL TUTORIALS</a:t>
            </a:r>
            <a:endParaRPr b="0" lang="pt-BR" sz="1800" spc="-1" strike="noStrike">
              <a:latin typeface="Times New Roman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3043</TotalTime>
  <Application>LibreOffice/6.0.2.1$Windows_X86_64 LibreOffice_project/f7f06a8f319e4b62f9bc5095aa112a65d2f3ac89</Application>
  <Words>792</Words>
  <Paragraphs>85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2018-06-09T21:02:33Z</dcterms:created>
  <dc:creator>Sanjay Seshan</dc:creator>
  <dc:description/>
  <dc:language>pt-BR</dc:language>
  <cp:lastModifiedBy/>
  <dcterms:modified xsi:type="dcterms:W3CDTF">2018-09-04T14:19:26Z</dcterms:modified>
  <cp:revision>35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16.0015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11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13</vt:i4>
  </property>
</Properties>
</file>