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yk/EsU9ab9oy6GY6qlpqI1jrN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3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5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6/4/2020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5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5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7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7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0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2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leocad.org/trac" TargetMode="External"/><Relationship Id="rId4" Type="http://schemas.openxmlformats.org/officeDocument/2006/relationships/hyperlink" Target="https://www.bricklink.com/v3/studio/download.pag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F0bunR-iBHU?list=PLH3wHnw9b170XP7HkZ6wc-FNl_7kxZOyo" TargetMode="External"/><Relationship Id="rId4" Type="http://schemas.openxmlformats.org/officeDocument/2006/relationships/hyperlink" Target="https://youtu.be/-IaTwfQXmY0?list=PLH3wHnw9b170XP7HkZ6wc-FNl_7kxZOyo" TargetMode="External"/><Relationship Id="rId5" Type="http://schemas.openxmlformats.org/officeDocument/2006/relationships/hyperlink" Target="https://youtu.be/X4c7Q0W4cDI" TargetMode="External"/><Relationship Id="rId6" Type="http://schemas.openxmlformats.org/officeDocument/2006/relationships/hyperlink" Target="https://youtu.be/p-UBj76eEG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836578" y="4070555"/>
            <a:ext cx="7734365" cy="8990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US" sz="800">
                <a:solidFill>
                  <a:schemeClr val="lt1"/>
                </a:solidFill>
              </a:rPr>
            </a:br>
            <a:b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Програма для моделювання лего</a:t>
            </a: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846901" y="5241520"/>
            <a:ext cx="7450198" cy="125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9459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SESHAN BROTHERS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ct val="99459"/>
              <a:buNone/>
            </a:pPr>
            <a:r>
              <a:rPr lang="en-US">
                <a:solidFill>
                  <a:schemeClr val="lt1"/>
                </a:solidFill>
              </a:rPr>
              <a:t>Переведено на українську мову групою Neve Hadassah Atid Plus ІЗРАЇЛЬ  #1708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ct val="99459"/>
              <a:buNone/>
            </a:pPr>
            <a:b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idx="1" type="body"/>
          </p:nvPr>
        </p:nvSpPr>
        <p:spPr>
          <a:xfrm>
            <a:off x="448091" y="1764792"/>
            <a:ext cx="8238707" cy="3977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◼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LDCad : http://www.melkert.net/LDCad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600"/>
              <a:buFont typeface="Arial"/>
              <a:buChar char="◼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MLCAD : http://mlcad.lm-software.com/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600"/>
              <a:buFont typeface="Arial"/>
              <a:buChar char="◼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LeoCAD : </a:t>
            </a:r>
            <a:r>
              <a:rPr lang="en-US" sz="2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http://www.leocad.org/trac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600"/>
              <a:buFont typeface="Arial"/>
              <a:buChar char="◼"/>
            </a:pPr>
            <a:r>
              <a:rPr lang="en-US" sz="2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https://www.bricklink.com/v3/studio/download.page</a:t>
            </a:r>
            <a:endParaRPr sz="26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r>
              <a:rPr lang="en-US"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STUDIO Одна з найновіших програм за такими частинами, як від Spike Prime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2020, FLL Tutorials</a:t>
            </a:r>
            <a:endParaRPr/>
          </a:p>
        </p:txBody>
      </p:sp>
      <p:sp>
        <p:nvSpPr>
          <p:cNvPr id="218" name="Google Shape;218;p10"/>
          <p:cNvSpPr txBox="1"/>
          <p:nvPr>
            <p:ph type="title"/>
          </p:nvPr>
        </p:nvSpPr>
        <p:spPr>
          <a:xfrm>
            <a:off x="581025" y="687388"/>
            <a:ext cx="7989888" cy="596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Додаткове програмне забезпечення для моделювання Lego</a:t>
            </a:r>
            <a:r>
              <a:rPr b="0" i="0" lang="en-US" sz="600" u="none" cap="none" strike="noStrike">
                <a:solidFill>
                  <a:schemeClr val="dk1"/>
                </a:solidFill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0" y="-1381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Подяки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>
            <p:ph idx="1" type="body"/>
          </p:nvPr>
        </p:nvSpPr>
        <p:spPr>
          <a:xfrm>
            <a:off x="560650" y="1962057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Посібник створили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Sanjay Seshan  ו-  Arvind Seshan.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</a:rPr>
              <a:t> </a:t>
            </a:r>
            <a:r>
              <a:rPr lang="en-US" sz="1800">
                <a:solidFill>
                  <a:schemeClr val="dk2"/>
                </a:solidFill>
              </a:rPr>
              <a:t>Переведено на українську мову групою Neve Hadassah Atid Plus, </a:t>
            </a:r>
            <a:r>
              <a:rPr lang="en-US" sz="1800"/>
              <a:t>ІЗРАЇЛЬ</a:t>
            </a:r>
            <a:r>
              <a:rPr lang="en-US" sz="1800">
                <a:solidFill>
                  <a:schemeClr val="dk2"/>
                </a:solidFill>
              </a:rPr>
              <a:t> #1708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Ви можете знайти більше посібників за посиланнями: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1800"/>
              <a:t>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1800"/>
          </a:p>
          <a:p>
            <a:pPr indent="-179324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228" name="Google Shape;228;p11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29" name="Google Shape;229;p1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79511" y="4497552"/>
            <a:ext cx="2161449" cy="7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536950" y="654271"/>
            <a:ext cx="8034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Навіщо використовувати програму для моделювання роботів?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4116301" y="1606537"/>
            <a:ext cx="45393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Простий спосіб поділитися з членами вашої групи тим, що ви створили.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 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Може допомогти вам задокументувати структуру робота для перевірки суддів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Допомагає створити іншого робота для тестування або ж у випадку знищення першого робота.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Завантаження робота у віртуальне середовище для тестів і випробувань</a:t>
            </a:r>
            <a:r>
              <a:rPr lang="en-US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700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4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oy, LEGO, cake, indoor&#10;&#10;Description generated with very high confidence" id="111" name="Google Shape;111;p2"/>
          <p:cNvPicPr preferRelativeResize="0"/>
          <p:nvPr/>
        </p:nvPicPr>
        <p:blipFill rotWithShape="1">
          <a:blip r:embed="rId3">
            <a:alphaModFix/>
          </a:blip>
          <a:srcRect b="6340" l="23392" r="25654" t="9674"/>
          <a:stretch/>
        </p:blipFill>
        <p:spPr>
          <a:xfrm>
            <a:off x="155927" y="1506078"/>
            <a:ext cx="2744849" cy="27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950" y="3498364"/>
            <a:ext cx="4174016" cy="31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LEGO DIGITAL DESIGNER</a:t>
            </a:r>
            <a:endParaRPr/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4779737" y="1674086"/>
            <a:ext cx="39072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Є багато інструментів, які можуть допомогти в моделюванні вашого робота</a:t>
            </a:r>
            <a:r>
              <a:rPr lang="en-U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05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Lego Digital Designer — це безкоштовне програмне забезпечення, яке використовують багато груп</a:t>
            </a:r>
            <a:r>
              <a:rPr lang="en-U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0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 Можна завантажувати і переглядати файли lxf., а також ділитися на таких сайтах як </a:t>
            </a:r>
            <a:r>
              <a:rPr lang="en-US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FLLTutorials.com або EV3Lessons.com</a:t>
            </a:r>
            <a:r>
              <a:rPr lang="en-U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Посилання для завантаження програмного забезпечення: http://ldd.lego.com/en-us/download</a:t>
            </a:r>
            <a:r>
              <a:rPr lang="en-U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059" lvl="1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6059" lvl="0" marL="3429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&#10;&#10;Description generated with very high confidence"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22" y="1582594"/>
            <a:ext cx="4342396" cy="4337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Генерація HTML з файлів .LXF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5468577" y="1843244"/>
            <a:ext cx="25422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306021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33581"/>
              <a:buFont typeface="Arial"/>
              <a:buChar char="◼"/>
            </a:pPr>
            <a:r>
              <a:rPr lang="en-US" sz="211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Виберіть режим «Guide Mode» з правого краю</a:t>
            </a:r>
            <a:r>
              <a:rPr lang="en-US" sz="2900">
                <a:solidFill>
                  <a:schemeClr val="dk1"/>
                </a:solidFill>
              </a:rPr>
              <a:t> 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14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192"/>
              <a:buFont typeface="Arial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-206100" lvl="0" marL="306000" rtl="0" algn="l">
              <a:lnSpc>
                <a:spcPct val="120000"/>
              </a:lnSpc>
              <a:spcBef>
                <a:spcPts val="942"/>
              </a:spcBef>
              <a:spcAft>
                <a:spcPts val="0"/>
              </a:spcAft>
              <a:buSzPct val="77487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-306030" lvl="0" marL="306000" rtl="0" algn="l">
              <a:lnSpc>
                <a:spcPct val="120000"/>
              </a:lnSpc>
              <a:spcBef>
                <a:spcPts val="942"/>
              </a:spcBef>
              <a:spcAft>
                <a:spcPts val="0"/>
              </a:spcAft>
              <a:buSzPct val="97192"/>
              <a:buFont typeface="Arial"/>
              <a:buChar char="◼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Виберіть кнопку HTML ліворуч</a:t>
            </a:r>
            <a:r>
              <a:rPr lang="en-US" sz="2900">
                <a:solidFill>
                  <a:schemeClr val="dk1"/>
                </a:solidFill>
              </a:rPr>
              <a:t> 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14" lvl="0" marL="306000" rtl="0" algn="l">
              <a:lnSpc>
                <a:spcPct val="120000"/>
              </a:lnSpc>
              <a:spcBef>
                <a:spcPts val="942"/>
              </a:spcBef>
              <a:spcAft>
                <a:spcPts val="0"/>
              </a:spcAft>
              <a:buSzPct val="97192"/>
              <a:buFont typeface="Arial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-206100" lvl="0" marL="306000" rtl="0" algn="l">
              <a:lnSpc>
                <a:spcPct val="120000"/>
              </a:lnSpc>
              <a:spcBef>
                <a:spcPts val="942"/>
              </a:spcBef>
              <a:spcAft>
                <a:spcPts val="0"/>
              </a:spcAft>
              <a:buSzPct val="77487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-306030" lvl="0" marL="306000" rtl="0" algn="l">
              <a:lnSpc>
                <a:spcPct val="120000"/>
              </a:lnSpc>
              <a:spcBef>
                <a:spcPts val="942"/>
              </a:spcBef>
              <a:spcAft>
                <a:spcPts val="0"/>
              </a:spcAft>
              <a:buSzPct val="97192"/>
              <a:buFont typeface="Arial"/>
              <a:buChar char="◼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 Подальші інструкції знаходяться в самій програмі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628" y="3114229"/>
            <a:ext cx="618885" cy="62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4613" y="1913491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LEGO&#10;&#10;Description generated with very high confidence" id="139" name="Google Shape;1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72" y="1648666"/>
            <a:ext cx="4778771" cy="31745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457200" y="1546025"/>
            <a:ext cx="8229600" cy="4580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Остання сторінка інструкції зі складання містить перелік деталей</a:t>
            </a:r>
            <a:r>
              <a:rPr lang="en-US" sz="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6291371" y="2829212"/>
            <a:ext cx="241503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Крім того, ви можете вибрати Export BOM (список деталей) у головному меню</a:t>
            </a:r>
            <a:r>
              <a:rPr b="0" i="0" lang="en-US" sz="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6098" l="53004" r="3047" t="0"/>
          <a:stretch/>
        </p:blipFill>
        <p:spPr>
          <a:xfrm>
            <a:off x="6671825" y="4135830"/>
            <a:ext cx="1105823" cy="1418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212" y="2198380"/>
            <a:ext cx="5588677" cy="358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53" name="Google Shape;153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Підготовка списку деталей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type="title"/>
          </p:nvPr>
        </p:nvSpPr>
        <p:spPr>
          <a:xfrm>
            <a:off x="420625" y="806400"/>
            <a:ext cx="8604504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7692"/>
              <a:buFont typeface="Gill Sans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Використання LDD для створення MINDSTORMS DESIGNS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4868405" y="2076398"/>
            <a:ext cx="4275600" cy="14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0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Перший крок: File—&gt;View—&gt; New Themes та виберіть MINDSTORMS</a:t>
            </a:r>
            <a:r>
              <a:rPr lang="en-US" sz="500">
                <a:solidFill>
                  <a:schemeClr val="dk1"/>
                </a:solidFill>
              </a:rPr>
              <a:t> /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8788" y="3210429"/>
            <a:ext cx="3492500" cy="17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477" y="3362052"/>
            <a:ext cx="3192075" cy="26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263748" y="1996959"/>
            <a:ext cx="4604700" cy="21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Крок другий: у нижньому лівому куті натисніть кнопку «Filter Bricks by Boxes», а потім виберіть набір MINDSTORM, який ви хочете використовувати.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 flipH="1" rot="10800000">
            <a:off x="7191145" y="3918947"/>
            <a:ext cx="1373700" cy="300300"/>
          </a:xfrm>
          <a:prstGeom prst="rect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6"/>
          <p:cNvSpPr/>
          <p:nvPr/>
        </p:nvSpPr>
        <p:spPr>
          <a:xfrm flipH="1" rot="10800000">
            <a:off x="1076057" y="5633999"/>
            <a:ext cx="343500" cy="391500"/>
          </a:xfrm>
          <a:prstGeom prst="rect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581188" y="1414563"/>
            <a:ext cx="80001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Порада №1. Фільтрування частин допоможе визначити розташування необхідних частин</a:t>
            </a:r>
            <a:r>
              <a:rPr b="0" i="0" lang="en-US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type="title"/>
          </p:nvPr>
        </p:nvSpPr>
        <p:spPr>
          <a:xfrm>
            <a:off x="420624" y="687475"/>
            <a:ext cx="8531352" cy="7657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Використання LDD для створення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MINDSTORMS DESIGNS</a:t>
            </a:r>
            <a:r>
              <a:rPr lang="en-US" sz="400">
                <a:solidFill>
                  <a:schemeClr val="lt1"/>
                </a:solidFill>
              </a:rPr>
              <a:t>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420625" y="1493650"/>
            <a:ext cx="824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Порада №2. Прочитавши інструкції на веб-сайті http://ldd.lego.com/en-us/support, ви зможете краще зрозуміти програмне забезпечення</a:t>
            </a:r>
            <a:r>
              <a:rPr b="0" i="0" lang="en-US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850" y="2587251"/>
            <a:ext cx="5742925" cy="34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 flipH="1" rot="10800000">
            <a:off x="6127775" y="2289377"/>
            <a:ext cx="1440600" cy="792000"/>
          </a:xfrm>
          <a:prstGeom prst="rect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Google Shape;182;p7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Додаткові поради</a:t>
            </a:r>
            <a:r>
              <a:rPr lang="en-US" sz="700">
                <a:solidFill>
                  <a:schemeClr val="lt1"/>
                </a:solidFill>
              </a:rPr>
              <a:t>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05999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2342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Віртуальне вступне відео з Robotics Toolkit</a:t>
            </a:r>
            <a:r>
              <a:rPr lang="en-US" sz="7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2342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02342"/>
              <a:buFont typeface="Arial"/>
              <a:buChar char="◼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https://youtu.be/F0bunR-iBHU?list=PLH3wHnw9b170XP7HkZ6wc-FNl_7kxZOyo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02342"/>
              <a:buFont typeface="Arial"/>
              <a:buChar char="◼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https://youtu.be/-IaTwfQXmY0?list=PLH3wHnw9b170XP7HkZ6wc-FNl_7kxZOyo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12527" lvl="0" marL="306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66306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5999" lvl="0" marL="306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02342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Відео</a:t>
            </a:r>
            <a:r>
              <a:rPr lang="en-US" sz="1900">
                <a:solidFill>
                  <a:schemeClr val="dk1"/>
                </a:solidFill>
              </a:rPr>
              <a:t> </a:t>
            </a:r>
            <a:r>
              <a:rPr lang="en-US" sz="19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від Isaac Lloyd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02342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02342"/>
              <a:buFont typeface="Arial"/>
              <a:buChar char="◼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https://youtu.be/X4c7Q0W4cDI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1" marL="6300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02342"/>
              <a:buFont typeface="Arial"/>
              <a:buChar char="◼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https://youtu.be/p-UBj76eEGA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304800" y="4077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Обмеження щодо застосування  LLD</a:t>
            </a:r>
            <a:r>
              <a:rPr lang="en-US" sz="700">
                <a:solidFill>
                  <a:schemeClr val="lt1"/>
                </a:solidFill>
              </a:rPr>
              <a:t>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>
            <p:ph idx="1" type="body"/>
          </p:nvPr>
        </p:nvSpPr>
        <p:spPr>
          <a:xfrm>
            <a:off x="457200" y="1514475"/>
            <a:ext cx="8245500" cy="4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Інструкції зі складання заплутують і в багатьох випадках незрозумілі</a:t>
            </a:r>
            <a:r>
              <a:rPr lang="en-US" sz="700">
                <a:solidFill>
                  <a:schemeClr val="dk1"/>
                </a:solidFill>
              </a:rPr>
              <a:t>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Неможливо встановити  </a:t>
            </a:r>
            <a:r>
              <a:rPr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інструкції зі складання</a:t>
            </a:r>
            <a:r>
              <a:rPr lang="en-US" sz="700">
                <a:solidFill>
                  <a:schemeClr val="dk1"/>
                </a:solidFill>
              </a:rPr>
              <a:t>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Деяким роботам, створеним у реальному світі, важко працювати у віртуальному середовищі</a:t>
            </a:r>
            <a:r>
              <a:rPr lang="en-US" sz="7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Пневматичні трубки, гумки та інші елементи важко з’єднуються один з одним у програмному забезпеченні</a:t>
            </a:r>
            <a:r>
              <a:rPr lang="en-US" sz="7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152400" y="2553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0" y="102920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4140008" y="6387916"/>
            <a:ext cx="4811968" cy="4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Plus, ІЗРАЇЛЬ #1708</a:t>
            </a:r>
            <a:endParaRPr b="0" i="0" sz="14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